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5"/>
  </p:notesMasterIdLst>
  <p:sldIdLst>
    <p:sldId id="257" r:id="rId2"/>
    <p:sldId id="267" r:id="rId3"/>
    <p:sldId id="297" r:id="rId4"/>
    <p:sldId id="288" r:id="rId5"/>
    <p:sldId id="290" r:id="rId6"/>
    <p:sldId id="291" r:id="rId7"/>
    <p:sldId id="292" r:id="rId8"/>
    <p:sldId id="298" r:id="rId9"/>
    <p:sldId id="293" r:id="rId10"/>
    <p:sldId id="334" r:id="rId11"/>
    <p:sldId id="308" r:id="rId12"/>
    <p:sldId id="309" r:id="rId13"/>
    <p:sldId id="310" r:id="rId14"/>
    <p:sldId id="311" r:id="rId15"/>
    <p:sldId id="301" r:id="rId16"/>
    <p:sldId id="300" r:id="rId17"/>
    <p:sldId id="294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299" r:id="rId26"/>
    <p:sldId id="302" r:id="rId27"/>
    <p:sldId id="295" r:id="rId28"/>
    <p:sldId id="312" r:id="rId29"/>
    <p:sldId id="313" r:id="rId30"/>
    <p:sldId id="314" r:id="rId31"/>
    <p:sldId id="307" r:id="rId32"/>
    <p:sldId id="306" r:id="rId33"/>
    <p:sldId id="296" r:id="rId34"/>
    <p:sldId id="318" r:id="rId35"/>
    <p:sldId id="319" r:id="rId36"/>
    <p:sldId id="320" r:id="rId37"/>
    <p:sldId id="315" r:id="rId38"/>
    <p:sldId id="324" r:id="rId39"/>
    <p:sldId id="323" r:id="rId40"/>
    <p:sldId id="316" r:id="rId41"/>
    <p:sldId id="325" r:id="rId42"/>
    <p:sldId id="304" r:id="rId43"/>
    <p:sldId id="282" r:id="rId44"/>
  </p:sldIdLst>
  <p:sldSz cx="12192000" cy="6858000"/>
  <p:notesSz cx="6858000" cy="9144000"/>
  <p:embeddedFontLst>
    <p:embeddedFont>
      <p:font typeface="BM JUA_TTF" panose="020B0600000101010101" charset="-12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6C7"/>
    <a:srgbClr val="F9D24F"/>
    <a:srgbClr val="9E3722"/>
    <a:srgbClr val="FFD1D1"/>
    <a:srgbClr val="FE9494"/>
    <a:srgbClr val="FFE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9" autoAdjust="0"/>
    <p:restoredTop sz="91361"/>
  </p:normalViewPr>
  <p:slideViewPr>
    <p:cSldViewPr snapToGrid="0">
      <p:cViewPr varScale="1">
        <p:scale>
          <a:sx n="50" d="100"/>
          <a:sy n="50" d="100"/>
        </p:scale>
        <p:origin x="48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5BBD-F798-1141-BAB4-75E1627C73FC}" type="datetimeFigureOut">
              <a:rPr kumimoji="1" lang="ko-Kore-KR" altLang="en-US" smtClean="0"/>
              <a:t>11/18/2020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1712D-F81C-A840-BAC6-82D37F4768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690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4534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1095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805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3692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2694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1998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578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431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980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334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3403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39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0255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1712D-F81C-A840-BAC6-82D37F47680E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308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05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9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18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85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5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25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F6539AB-25FC-4B6B-81FE-49CC36C87D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1" y="0"/>
            <a:ext cx="12176637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2204" y="136525"/>
            <a:ext cx="10111596" cy="726117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9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2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8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0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9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948798" y="3280778"/>
            <a:ext cx="332212" cy="7871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948797" y="3280778"/>
            <a:ext cx="332211" cy="408202"/>
          </a:xfrm>
          <a:prstGeom prst="roundRect">
            <a:avLst>
              <a:gd name="adj" fmla="val 50000"/>
            </a:avLst>
          </a:prstGeom>
          <a:solidFill>
            <a:srgbClr val="FFD124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3412" y="1667076"/>
            <a:ext cx="6550171" cy="1349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Rolling Role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choose and vote leader / distribute roles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6214B6-9604-CC46-A2E4-8C8270D17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1155" y="143076"/>
            <a:ext cx="3221546" cy="3048000"/>
          </a:xfrm>
          <a:prstGeom prst="rect">
            <a:avLst/>
          </a:prstGeom>
          <a:effectLst>
            <a:outerShdw blurRad="304800" dist="254000" dir="3180000" sx="106000" sy="106000" algn="ctr" rotWithShape="0">
              <a:srgbClr val="000000">
                <a:alpha val="69000"/>
              </a:srgbClr>
            </a:outerShdw>
          </a:effectLst>
        </p:spPr>
      </p:pic>
      <p:sp>
        <p:nvSpPr>
          <p:cNvPr id="80" name="직사각형 79"/>
          <p:cNvSpPr/>
          <p:nvPr/>
        </p:nvSpPr>
        <p:spPr>
          <a:xfrm>
            <a:off x="2813411" y="1667076"/>
            <a:ext cx="65501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Roll Cake</a:t>
            </a:r>
            <a:endParaRPr lang="ko-KR" altLang="en-US" sz="6600" b="1" dirty="0" err="1">
              <a:ln w="12700"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  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김혜린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조채희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위다운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변경탁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90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0.00013 0.0548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5486 L -2.5E-6 -1.85185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" grpId="0"/>
      <p:bldP spid="8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변경탁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36C84-4D06-46F5-A44B-72038BC1C3AB}"/>
              </a:ext>
            </a:extLst>
          </p:cNvPr>
          <p:cNvSpPr txBox="1"/>
          <p:nvPr/>
        </p:nvSpPr>
        <p:spPr>
          <a:xfrm>
            <a:off x="7491186" y="1388906"/>
            <a:ext cx="45429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자바스크립트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주사위페이지와 역할조정</a:t>
            </a:r>
            <a:r>
              <a:rPr lang="en-US" altLang="ko-KR" dirty="0"/>
              <a:t> </a:t>
            </a:r>
            <a:r>
              <a:rPr lang="ko-KR" altLang="en-US" dirty="0"/>
              <a:t>페이지로 이동 ,</a:t>
            </a:r>
            <a:endParaRPr lang="en-US" altLang="ko-KR" dirty="0"/>
          </a:p>
          <a:p>
            <a:r>
              <a:rPr lang="ko-KR" altLang="en-US" dirty="0"/>
              <a:t> + 버튼을 누르면 인원수에</a:t>
            </a:r>
            <a:endParaRPr lang="en-US" altLang="ko-KR" dirty="0"/>
          </a:p>
          <a:p>
            <a:r>
              <a:rPr lang="ko-KR" altLang="en-US" dirty="0"/>
              <a:t> 맞게 칸 늘리기,</a:t>
            </a:r>
            <a:endParaRPr lang="en-US" altLang="ko-KR" dirty="0"/>
          </a:p>
          <a:p>
            <a:r>
              <a:rPr lang="ko-KR" altLang="en-US" dirty="0"/>
              <a:t> 취소 버튼을 통해 인원 줄이기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9C099-AFC3-4175-951D-680EE7B90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02" y="1468405"/>
            <a:ext cx="6281022" cy="269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4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변경탁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36C84-4D06-46F5-A44B-72038BC1C3AB}"/>
              </a:ext>
            </a:extLst>
          </p:cNvPr>
          <p:cNvSpPr txBox="1"/>
          <p:nvPr/>
        </p:nvSpPr>
        <p:spPr>
          <a:xfrm>
            <a:off x="7392600" y="1323592"/>
            <a:ext cx="454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vote2.html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vote2.css</a:t>
            </a:r>
            <a:r>
              <a:rPr lang="en-US" altLang="ko-KR" dirty="0"/>
              <a:t> - </a:t>
            </a:r>
            <a:r>
              <a:rPr lang="ko-KR" altLang="en-US" dirty="0"/>
              <a:t>투표화면 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5604C7-887D-4130-B97B-501D443BE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204117"/>
            <a:ext cx="6744284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변경탁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5643D-1CF7-4917-9B47-33768E0E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7" y="1339530"/>
            <a:ext cx="6816662" cy="5336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AD836-E80A-4979-BA84-B9A15E944365}"/>
              </a:ext>
            </a:extLst>
          </p:cNvPr>
          <p:cNvSpPr txBox="1"/>
          <p:nvPr/>
        </p:nvSpPr>
        <p:spPr>
          <a:xfrm>
            <a:off x="7392600" y="1323592"/>
            <a:ext cx="454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vote2.html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vote2.css</a:t>
            </a:r>
            <a:r>
              <a:rPr lang="en-US" altLang="ko-KR" dirty="0"/>
              <a:t> - </a:t>
            </a:r>
            <a:r>
              <a:rPr lang="ko-KR" altLang="en-US" dirty="0"/>
              <a:t>투표화면 제작</a:t>
            </a:r>
          </a:p>
        </p:txBody>
      </p:sp>
    </p:spTree>
    <p:extLst>
      <p:ext uri="{BB962C8B-B14F-4D97-AF65-F5344CB8AC3E}">
        <p14:creationId xmlns:p14="http://schemas.microsoft.com/office/powerpoint/2010/main" val="1157120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변경탁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B65DD5-BD60-4C39-8104-0A5176EE5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7" y="1323591"/>
            <a:ext cx="7620000" cy="4496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CDCC23-CB8D-4FA0-801D-5F7AA96381DE}"/>
              </a:ext>
            </a:extLst>
          </p:cNvPr>
          <p:cNvSpPr txBox="1"/>
          <p:nvPr/>
        </p:nvSpPr>
        <p:spPr>
          <a:xfrm>
            <a:off x="7808687" y="1471525"/>
            <a:ext cx="4542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leader.html</a:t>
            </a:r>
            <a:r>
              <a:rPr lang="ko-KR" altLang="en-US" dirty="0"/>
              <a:t>-수정을 통해</a:t>
            </a:r>
            <a:r>
              <a:rPr lang="en-US" altLang="ko-KR" dirty="0"/>
              <a:t> </a:t>
            </a:r>
            <a:r>
              <a:rPr lang="ko-KR" altLang="en-US" dirty="0" err="1"/>
              <a:t>data</a:t>
            </a:r>
            <a:r>
              <a:rPr lang="ko-KR" altLang="en-US" dirty="0"/>
              <a:t> </a:t>
            </a:r>
            <a:r>
              <a:rPr lang="ko-KR" altLang="en-US" dirty="0" err="1"/>
              <a:t>flag</a:t>
            </a:r>
            <a:r>
              <a:rPr lang="ko-KR" altLang="en-US" dirty="0"/>
              <a:t> 추가해 </a:t>
            </a:r>
            <a:endParaRPr lang="en-US" altLang="ko-KR" dirty="0"/>
          </a:p>
          <a:p>
            <a:r>
              <a:rPr lang="ko-KR" altLang="en-US" dirty="0"/>
              <a:t>자바스크립트에 적용 가능하도록 했음.</a:t>
            </a:r>
            <a:endParaRPr lang="en-US" altLang="ko-KR" dirty="0"/>
          </a:p>
          <a:p>
            <a:r>
              <a:rPr lang="ko-KR" altLang="en-US" dirty="0" err="1"/>
              <a:t>placeholder를</a:t>
            </a:r>
            <a:r>
              <a:rPr lang="ko-KR" altLang="en-US" dirty="0"/>
              <a:t> 통해 사용자가 입력하기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전까지 + 글자를 띄우게 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76D0DF-98A0-4E7B-AFF5-800EF2DBF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7" y="5968163"/>
            <a:ext cx="7879763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4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변경탁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DCC23-CB8D-4FA0-801D-5F7AA96381DE}"/>
              </a:ext>
            </a:extLst>
          </p:cNvPr>
          <p:cNvSpPr txBox="1"/>
          <p:nvPr/>
        </p:nvSpPr>
        <p:spPr>
          <a:xfrm>
            <a:off x="7649030" y="1471524"/>
            <a:ext cx="4542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leader.css</a:t>
            </a:r>
            <a:r>
              <a:rPr lang="en-US" altLang="ko-KR" dirty="0"/>
              <a:t>-</a:t>
            </a:r>
            <a:r>
              <a:rPr lang="ko-KR" altLang="en-US" dirty="0"/>
              <a:t>수정을 통해 내가 어디 페이지에 있는지 초록색으로 표시 가능</a:t>
            </a:r>
            <a:r>
              <a:rPr lang="en-US" altLang="ko-KR" dirty="0"/>
              <a:t>. +</a:t>
            </a:r>
            <a:r>
              <a:rPr lang="ko-KR" altLang="en-US" dirty="0"/>
              <a:t>버튼을 누르기 전에 다른 </a:t>
            </a:r>
            <a:r>
              <a:rPr lang="en-US" altLang="ko-KR" dirty="0"/>
              <a:t>label </a:t>
            </a:r>
            <a:r>
              <a:rPr lang="ko-KR" altLang="en-US" dirty="0"/>
              <a:t>숨기기 및 취소 버튼 색상 교체 및 위치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8D9DF6-7796-45D7-B949-04BCAE67F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" y="6161691"/>
            <a:ext cx="7316840" cy="6610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BA9135-8EA6-4B6B-A615-03D0331F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89" y="1274777"/>
            <a:ext cx="5611008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1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 err="1"/>
              <a:t>변경탁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조장 뽑기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3" name="경탁 수정 화면">
            <a:hlinkClick r:id="" action="ppaction://media"/>
            <a:extLst>
              <a:ext uri="{FF2B5EF4-FFF2-40B4-BE49-F238E27FC236}">
                <a16:creationId xmlns:a16="http://schemas.microsoft.com/office/drawing/2014/main" id="{D3E6D42D-7826-478C-B945-B7D1076A0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204" y="1150257"/>
            <a:ext cx="9752647" cy="5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2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 err="1"/>
              <a:t>변경탁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찬반 투표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F9D1F23D-C8CA-4780-8C60-0F04F6305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204" y="1330131"/>
            <a:ext cx="9676765" cy="552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김혜린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DB348-9FC4-4388-8A1F-CA1D3CA39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4" y="1299847"/>
            <a:ext cx="8821381" cy="4525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085BF-ABCA-47CE-933A-175A9F6011DB}"/>
              </a:ext>
            </a:extLst>
          </p:cNvPr>
          <p:cNvSpPr txBox="1"/>
          <p:nvPr/>
        </p:nvSpPr>
        <p:spPr>
          <a:xfrm>
            <a:off x="9324975" y="129984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dice_opensource.css</a:t>
            </a:r>
            <a:endParaRPr lang="en-US" altLang="ko-KR" dirty="0"/>
          </a:p>
          <a:p>
            <a:r>
              <a:rPr lang="en-US" altLang="ko-KR" dirty="0"/>
              <a:t>transform </a:t>
            </a:r>
            <a:r>
              <a:rPr lang="ko-KR" altLang="en-US" dirty="0"/>
              <a:t>속성에 모든 </a:t>
            </a:r>
            <a:endParaRPr lang="en-US" altLang="ko-KR" dirty="0"/>
          </a:p>
          <a:p>
            <a:r>
              <a:rPr lang="ko-KR" altLang="en-US" dirty="0"/>
              <a:t>브라우저 호환성을 추가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21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김혜린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C06A9-BF9C-44A5-88E5-82A48C24726E}"/>
              </a:ext>
            </a:extLst>
          </p:cNvPr>
          <p:cNvSpPr txBox="1"/>
          <p:nvPr/>
        </p:nvSpPr>
        <p:spPr>
          <a:xfrm>
            <a:off x="7937501" y="1429198"/>
            <a:ext cx="422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role_setting.html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div</a:t>
            </a:r>
            <a:r>
              <a:rPr lang="ko-KR" altLang="en-US" dirty="0"/>
              <a:t>로 나눠 레이블 영역을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레이블마다 명수 조정이</a:t>
            </a:r>
            <a:r>
              <a:rPr lang="en-US" altLang="ko-KR" dirty="0"/>
              <a:t> </a:t>
            </a:r>
            <a:r>
              <a:rPr lang="ko-KR" altLang="en-US" dirty="0"/>
              <a:t>가능하고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번째 레이블부터는 이름 수정 가능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9E4FA0-3367-482B-8F97-C01E97C3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4" y="1425798"/>
            <a:ext cx="7608020" cy="42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50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김혜린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BD9E83-9A2C-443F-B362-6DB2A4FA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5" y="1298233"/>
            <a:ext cx="7800956" cy="4556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5B633A-C19C-4D08-9C48-0EB6BBA95C0E}"/>
              </a:ext>
            </a:extLst>
          </p:cNvPr>
          <p:cNvSpPr txBox="1"/>
          <p:nvPr/>
        </p:nvSpPr>
        <p:spPr>
          <a:xfrm>
            <a:off x="7937501" y="1429198"/>
            <a:ext cx="422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role_setting.html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div</a:t>
            </a:r>
            <a:r>
              <a:rPr lang="ko-KR" altLang="en-US" dirty="0"/>
              <a:t>로 나눠 레이블 영역을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레이블마다 명수 조정이</a:t>
            </a:r>
            <a:r>
              <a:rPr lang="en-US" altLang="ko-KR" dirty="0"/>
              <a:t> </a:t>
            </a:r>
            <a:r>
              <a:rPr lang="ko-KR" altLang="en-US" dirty="0"/>
              <a:t>가능하고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번째 레이블부터는 이름 수정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04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9">
            <a:extLst>
              <a:ext uri="{FF2B5EF4-FFF2-40B4-BE49-F238E27FC236}">
                <a16:creationId xmlns:a16="http://schemas.microsoft.com/office/drawing/2014/main" id="{7150701B-314D-46BE-93A0-DF62ED7E547A}"/>
              </a:ext>
            </a:extLst>
          </p:cNvPr>
          <p:cNvSpPr/>
          <p:nvPr/>
        </p:nvSpPr>
        <p:spPr>
          <a:xfrm>
            <a:off x="3021029" y="2446909"/>
            <a:ext cx="1699191" cy="1625358"/>
          </a:xfrm>
          <a:prstGeom prst="donut">
            <a:avLst>
              <a:gd name="adj" fmla="val 19826"/>
            </a:avLst>
          </a:prstGeom>
          <a:solidFill>
            <a:srgbClr val="FFD12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</a:rPr>
              <a:t>Contents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76B8A1-9722-45E1-B8F7-A71173F987C2}"/>
              </a:ext>
            </a:extLst>
          </p:cNvPr>
          <p:cNvSpPr/>
          <p:nvPr/>
        </p:nvSpPr>
        <p:spPr>
          <a:xfrm>
            <a:off x="3191457" y="4259554"/>
            <a:ext cx="135774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sz="3000" b="1" dirty="0"/>
              <a:t>보고서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9A119-E730-4547-986E-C5B37FFC6D5D}"/>
              </a:ext>
            </a:extLst>
          </p:cNvPr>
          <p:cNvSpPr txBox="1"/>
          <p:nvPr/>
        </p:nvSpPr>
        <p:spPr>
          <a:xfrm>
            <a:off x="3622448" y="2936422"/>
            <a:ext cx="360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F11711-5089-894E-851F-4DA66A6DC958}"/>
              </a:ext>
            </a:extLst>
          </p:cNvPr>
          <p:cNvSpPr txBox="1"/>
          <p:nvPr/>
        </p:nvSpPr>
        <p:spPr>
          <a:xfrm>
            <a:off x="8385318" y="2881443"/>
            <a:ext cx="458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8" name="원형: 비어 있음 9">
            <a:extLst>
              <a:ext uri="{FF2B5EF4-FFF2-40B4-BE49-F238E27FC236}">
                <a16:creationId xmlns:a16="http://schemas.microsoft.com/office/drawing/2014/main" id="{491EACB8-1AD4-4C40-AC6B-0FE1D826AE76}"/>
              </a:ext>
            </a:extLst>
          </p:cNvPr>
          <p:cNvSpPr/>
          <p:nvPr/>
        </p:nvSpPr>
        <p:spPr>
          <a:xfrm>
            <a:off x="7765113" y="2446909"/>
            <a:ext cx="1699191" cy="1625358"/>
          </a:xfrm>
          <a:prstGeom prst="donut">
            <a:avLst>
              <a:gd name="adj" fmla="val 19826"/>
            </a:avLst>
          </a:prstGeom>
          <a:solidFill>
            <a:srgbClr val="FFD12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원형: 비어 있음 11">
            <a:extLst>
              <a:ext uri="{FF2B5EF4-FFF2-40B4-BE49-F238E27FC236}">
                <a16:creationId xmlns:a16="http://schemas.microsoft.com/office/drawing/2014/main" id="{E555251D-A998-3D47-9E49-A2697F054F4E}"/>
              </a:ext>
            </a:extLst>
          </p:cNvPr>
          <p:cNvSpPr/>
          <p:nvPr/>
        </p:nvSpPr>
        <p:spPr>
          <a:xfrm>
            <a:off x="3020735" y="2446909"/>
            <a:ext cx="1699191" cy="1625358"/>
          </a:xfrm>
          <a:prstGeom prst="donut">
            <a:avLst>
              <a:gd name="adj" fmla="val 198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94F4B9-BDAA-334F-A512-8089ECCD2D92}"/>
              </a:ext>
            </a:extLst>
          </p:cNvPr>
          <p:cNvSpPr/>
          <p:nvPr/>
        </p:nvSpPr>
        <p:spPr>
          <a:xfrm>
            <a:off x="8058152" y="4259554"/>
            <a:ext cx="1113111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sz="3000" b="1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57850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김혜린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7E0A1C-ADD7-4C23-99B8-6899FD6F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15" y="1301381"/>
            <a:ext cx="7752452" cy="4794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16096-84A0-41EE-A0B1-C46790B99512}"/>
              </a:ext>
            </a:extLst>
          </p:cNvPr>
          <p:cNvSpPr txBox="1"/>
          <p:nvPr/>
        </p:nvSpPr>
        <p:spPr>
          <a:xfrm>
            <a:off x="8080467" y="1301381"/>
            <a:ext cx="422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role_setting.html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div</a:t>
            </a:r>
            <a:r>
              <a:rPr lang="ko-KR" altLang="en-US" dirty="0"/>
              <a:t>로 나눠 레이블 영역을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레이블마다 명수 조정이</a:t>
            </a:r>
            <a:r>
              <a:rPr lang="en-US" altLang="ko-KR" dirty="0"/>
              <a:t> </a:t>
            </a:r>
            <a:r>
              <a:rPr lang="ko-KR" altLang="en-US" dirty="0"/>
              <a:t>가능하고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번째 레이블부터는 이름 수정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3054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김혜린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C06A9-BF9C-44A5-88E5-82A48C24726E}"/>
              </a:ext>
            </a:extLst>
          </p:cNvPr>
          <p:cNvSpPr txBox="1"/>
          <p:nvPr/>
        </p:nvSpPr>
        <p:spPr>
          <a:xfrm>
            <a:off x="7981950" y="1425798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role_setting.css</a:t>
            </a:r>
            <a:endParaRPr lang="en-US" altLang="ko-KR" dirty="0"/>
          </a:p>
          <a:p>
            <a:r>
              <a:rPr lang="ko-KR" altLang="en-US" dirty="0"/>
              <a:t>처음엔 </a:t>
            </a:r>
            <a:r>
              <a:rPr lang="en-US" altLang="ko-KR" dirty="0"/>
              <a:t>5</a:t>
            </a:r>
            <a:r>
              <a:rPr lang="ko-KR" altLang="en-US" dirty="0"/>
              <a:t>번째 </a:t>
            </a:r>
            <a:r>
              <a:rPr lang="ko-KR" altLang="en-US" dirty="0" err="1"/>
              <a:t>레이블까지만</a:t>
            </a:r>
            <a:r>
              <a:rPr lang="ko-KR" altLang="en-US" dirty="0"/>
              <a:t> 보이도록</a:t>
            </a:r>
            <a:endParaRPr lang="en-US" altLang="ko-KR" dirty="0"/>
          </a:p>
          <a:p>
            <a:r>
              <a:rPr lang="en-US" altLang="ko-KR" dirty="0"/>
              <a:t>Visibility</a:t>
            </a:r>
            <a:r>
              <a:rPr lang="ko-KR" altLang="en-US" dirty="0"/>
              <a:t>와 </a:t>
            </a:r>
            <a:r>
              <a:rPr lang="en-US" altLang="ko-KR" dirty="0"/>
              <a:t>display</a:t>
            </a:r>
            <a:r>
              <a:rPr lang="ko-KR" altLang="en-US" dirty="0"/>
              <a:t>를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EBF1F-87D9-4DF4-858D-18699CD2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7" y="1367500"/>
            <a:ext cx="1989958" cy="48226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16A54A-A77A-4690-A03C-5D89D0C77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835" y="1425798"/>
            <a:ext cx="2362530" cy="47060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9D7212-F6F5-4599-9AD4-9CF581DCF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935" y="1425798"/>
            <a:ext cx="2038635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1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김혜린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C06A9-BF9C-44A5-88E5-82A48C24726E}"/>
              </a:ext>
            </a:extLst>
          </p:cNvPr>
          <p:cNvSpPr txBox="1"/>
          <p:nvPr/>
        </p:nvSpPr>
        <p:spPr>
          <a:xfrm>
            <a:off x="7346250" y="1487718"/>
            <a:ext cx="47243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role_setting.css</a:t>
            </a:r>
            <a:endParaRPr lang="en-US" altLang="ko-KR" dirty="0"/>
          </a:p>
          <a:p>
            <a:r>
              <a:rPr lang="ko-KR" altLang="en-US" dirty="0"/>
              <a:t>새로 추가한 레이블 다시 삭제하는 버튼</a:t>
            </a:r>
            <a:endParaRPr lang="en-US" altLang="ko-KR" dirty="0"/>
          </a:p>
          <a:p>
            <a:r>
              <a:rPr lang="ko-KR" altLang="en-US" dirty="0"/>
              <a:t>은 마지막 레이블에서만 나타나도록</a:t>
            </a:r>
            <a:endParaRPr lang="en-US" altLang="ko-KR" dirty="0"/>
          </a:p>
          <a:p>
            <a:r>
              <a:rPr lang="ko-KR" altLang="en-US" dirty="0"/>
              <a:t>처음엔 안보인 채로 시작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edit</a:t>
            </a:r>
            <a:r>
              <a:rPr lang="ko-KR" altLang="en-US" dirty="0" err="1"/>
              <a:t>박스중</a:t>
            </a:r>
            <a:r>
              <a:rPr lang="ko-KR" altLang="en-US" dirty="0"/>
              <a:t> 숫자타입의 스핀버튼을 숨기고</a:t>
            </a:r>
            <a:endParaRPr lang="en-US" altLang="ko-KR" dirty="0"/>
          </a:p>
          <a:p>
            <a:r>
              <a:rPr lang="en-US" altLang="ko-KR" dirty="0"/>
              <a:t>Placeholder</a:t>
            </a:r>
            <a:r>
              <a:rPr lang="ko-KR" altLang="en-US" dirty="0"/>
              <a:t>로 역할 이름을 입력하도록 안내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E76316-3481-463C-8592-DB2659091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8" y="1487718"/>
            <a:ext cx="2656496" cy="5194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EA1C7C-98D5-4B33-A45A-4D207F40E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618" y="1487718"/>
            <a:ext cx="367716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36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김혜린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C06A9-BF9C-44A5-88E5-82A48C24726E}"/>
              </a:ext>
            </a:extLst>
          </p:cNvPr>
          <p:cNvSpPr txBox="1"/>
          <p:nvPr/>
        </p:nvSpPr>
        <p:spPr>
          <a:xfrm>
            <a:off x="7172325" y="1441898"/>
            <a:ext cx="5061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role_setting.js</a:t>
            </a:r>
            <a:endParaRPr lang="en-US" altLang="ko-KR" dirty="0"/>
          </a:p>
          <a:p>
            <a:r>
              <a:rPr lang="ko-KR" altLang="en-US" dirty="0"/>
              <a:t>페이지 이동 설정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역할 각각의 체크박스 클릭 시 이미 클릭되었는</a:t>
            </a:r>
            <a:endParaRPr lang="en-US" altLang="ko-KR" dirty="0"/>
          </a:p>
          <a:p>
            <a:r>
              <a:rPr lang="ko-KR" altLang="en-US" dirty="0"/>
              <a:t>지 확인하여</a:t>
            </a:r>
            <a:r>
              <a:rPr lang="en-US" altLang="ko-KR" dirty="0"/>
              <a:t> </a:t>
            </a:r>
            <a:r>
              <a:rPr lang="ko-KR" altLang="en-US" dirty="0"/>
              <a:t>추가 제거가 가능하도록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23D09E-E5B9-40E2-94EF-9BAF21CEC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80" y="1425799"/>
            <a:ext cx="5658640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4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김혜린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2CDCC-CE48-49DB-B107-293E3B789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17" y="1371312"/>
            <a:ext cx="7302959" cy="4572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18B96-1DEE-415D-ADF4-1311757F107D}"/>
              </a:ext>
            </a:extLst>
          </p:cNvPr>
          <p:cNvSpPr txBox="1"/>
          <p:nvPr/>
        </p:nvSpPr>
        <p:spPr>
          <a:xfrm>
            <a:off x="7978776" y="1451423"/>
            <a:ext cx="35942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role_setting.js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기존의 </a:t>
            </a:r>
            <a:r>
              <a:rPr lang="en-US" altLang="ko-KR" dirty="0"/>
              <a:t>+</a:t>
            </a:r>
            <a:r>
              <a:rPr lang="ko-KR" altLang="en-US" dirty="0"/>
              <a:t>레이블은</a:t>
            </a:r>
            <a:endParaRPr lang="en-US" altLang="ko-KR" dirty="0"/>
          </a:p>
          <a:p>
            <a:r>
              <a:rPr lang="ko-KR" altLang="en-US" dirty="0"/>
              <a:t>숨기고 이름 편집이 가능한 진짜</a:t>
            </a:r>
            <a:endParaRPr lang="en-US" altLang="ko-KR" dirty="0"/>
          </a:p>
          <a:p>
            <a:r>
              <a:rPr lang="ko-KR" altLang="en-US" dirty="0"/>
              <a:t>레이블을 다시 배치시킨다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버튼 클릭 시 입력되었던 내용</a:t>
            </a:r>
            <a:endParaRPr lang="en-US" altLang="ko-KR" dirty="0"/>
          </a:p>
          <a:p>
            <a:r>
              <a:rPr lang="ko-KR" altLang="en-US" dirty="0"/>
              <a:t>비우기 및 레이블 삭제를 진행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652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 err="1"/>
              <a:t>김혜린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주사위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3576C144-F589-461F-B58C-EE0A430A38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3" end="2638.54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145" y="1315924"/>
            <a:ext cx="10732655" cy="51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8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 err="1"/>
              <a:t>김혜린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역할 조정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9" name="화면 녹화 8">
            <a:hlinkClick r:id="" action="ppaction://media"/>
            <a:extLst>
              <a:ext uri="{FF2B5EF4-FFF2-40B4-BE49-F238E27FC236}">
                <a16:creationId xmlns:a16="http://schemas.microsoft.com/office/drawing/2014/main" id="{9D441411-226B-4511-BF69-C5916850D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487" y="1276350"/>
            <a:ext cx="10772313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위다운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E551B6-1163-481E-A226-FEF3EB97B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6" y="8626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91127128">
            <a:extLst>
              <a:ext uri="{FF2B5EF4-FFF2-40B4-BE49-F238E27FC236}">
                <a16:creationId xmlns:a16="http://schemas.microsoft.com/office/drawing/2014/main" id="{B38A6D13-BA2F-431E-87ED-0C45EC4B6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1319841"/>
            <a:ext cx="6401610" cy="119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661945-F901-4B4A-92BB-9798EA3539A7}"/>
              </a:ext>
            </a:extLst>
          </p:cNvPr>
          <p:cNvSpPr txBox="1"/>
          <p:nvPr/>
        </p:nvSpPr>
        <p:spPr>
          <a:xfrm>
            <a:off x="217713" y="2636623"/>
            <a:ext cx="4789714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특기체크 후 결과 화면에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js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연결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(html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변경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BB5B4E7-D76C-4E62-98A2-D46F5281C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5" y="2347686"/>
            <a:ext cx="12663713" cy="64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91125688">
            <a:extLst>
              <a:ext uri="{FF2B5EF4-FFF2-40B4-BE49-F238E27FC236}">
                <a16:creationId xmlns:a16="http://schemas.microsoft.com/office/drawing/2014/main" id="{B91BEA3C-2D73-4343-80CA-DCDC8A3A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4016438"/>
            <a:ext cx="6836354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CB7634-7018-40F4-B3E2-5CFD814D5A8A}"/>
              </a:ext>
            </a:extLst>
          </p:cNvPr>
          <p:cNvSpPr txBox="1"/>
          <p:nvPr/>
        </p:nvSpPr>
        <p:spPr>
          <a:xfrm>
            <a:off x="217713" y="5064440"/>
            <a:ext cx="4934856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특기체크 후 결과 화면에 배너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색변화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css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변경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1762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위다운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E551B6-1163-481E-A226-FEF3EB97B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6" y="8626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BB5B4E7-D76C-4E62-98A2-D46F5281C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5" y="2347686"/>
            <a:ext cx="12663713" cy="64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A4561F7-A363-4155-9DB2-45247D57F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5" y="827706"/>
            <a:ext cx="13991055" cy="688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91121512">
            <a:extLst>
              <a:ext uri="{FF2B5EF4-FFF2-40B4-BE49-F238E27FC236}">
                <a16:creationId xmlns:a16="http://schemas.microsoft.com/office/drawing/2014/main" id="{CCDB9C62-0795-4D53-A9B3-929496621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4" y="1319841"/>
            <a:ext cx="8712185" cy="434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0E60EE-8F52-4A40-B4F6-8856FEDE01BB}"/>
              </a:ext>
            </a:extLst>
          </p:cNvPr>
          <p:cNvSpPr txBox="1"/>
          <p:nvPr/>
        </p:nvSpPr>
        <p:spPr>
          <a:xfrm>
            <a:off x="290284" y="5941082"/>
            <a:ext cx="5339695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특기체크 후 결과 페이지에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js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페이지 생성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js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생성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3980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위다운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E551B6-1163-481E-A226-FEF3EB97B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6" y="8626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BB5B4E7-D76C-4E62-98A2-D46F5281C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5" y="2347686"/>
            <a:ext cx="12663713" cy="64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A4561F7-A363-4155-9DB2-45247D57F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5" y="827706"/>
            <a:ext cx="13991055" cy="688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2D6A9B-8E9A-4192-9971-1940A4FEA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86" y="1096511"/>
            <a:ext cx="12451054" cy="72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91118488">
            <a:extLst>
              <a:ext uri="{FF2B5EF4-FFF2-40B4-BE49-F238E27FC236}">
                <a16:creationId xmlns:a16="http://schemas.microsoft.com/office/drawing/2014/main" id="{ECF8976C-4FA9-4A8E-BA74-8E368E2D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1553711"/>
            <a:ext cx="8602239" cy="7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CDCBB2-EE01-4BC3-B7CE-5E69246A625E}"/>
              </a:ext>
            </a:extLst>
          </p:cNvPr>
          <p:cNvSpPr txBox="1"/>
          <p:nvPr/>
        </p:nvSpPr>
        <p:spPr>
          <a:xfrm>
            <a:off x="306507" y="2642157"/>
            <a:ext cx="645715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조장 주사위 돌린 후 결과 화면에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js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연결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(html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변경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4099" name="_x291105816">
            <a:extLst>
              <a:ext uri="{FF2B5EF4-FFF2-40B4-BE49-F238E27FC236}">
                <a16:creationId xmlns:a16="http://schemas.microsoft.com/office/drawing/2014/main" id="{740A6AED-E713-41B0-94F5-0D2E1530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" y="4021945"/>
            <a:ext cx="8535692" cy="76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C40D9-7770-48FF-9074-D42F44174D33}"/>
              </a:ext>
            </a:extLst>
          </p:cNvPr>
          <p:cNvSpPr txBox="1"/>
          <p:nvPr/>
        </p:nvSpPr>
        <p:spPr>
          <a:xfrm>
            <a:off x="290285" y="5113376"/>
            <a:ext cx="8535692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조장 주사위 돌린 후 결과 화면에 배너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색변화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css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변경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468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9">
            <a:extLst>
              <a:ext uri="{FF2B5EF4-FFF2-40B4-BE49-F238E27FC236}">
                <a16:creationId xmlns:a16="http://schemas.microsoft.com/office/drawing/2014/main" id="{7150701B-314D-46BE-93A0-DF62ED7E547A}"/>
              </a:ext>
            </a:extLst>
          </p:cNvPr>
          <p:cNvSpPr/>
          <p:nvPr/>
        </p:nvSpPr>
        <p:spPr>
          <a:xfrm>
            <a:off x="5172806" y="2446909"/>
            <a:ext cx="1699191" cy="1625358"/>
          </a:xfrm>
          <a:prstGeom prst="donut">
            <a:avLst>
              <a:gd name="adj" fmla="val 19826"/>
            </a:avLst>
          </a:prstGeom>
          <a:solidFill>
            <a:srgbClr val="FFD12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</a:rPr>
              <a:t>Contents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76B8A1-9722-45E1-B8F7-A71173F987C2}"/>
              </a:ext>
            </a:extLst>
          </p:cNvPr>
          <p:cNvSpPr/>
          <p:nvPr/>
        </p:nvSpPr>
        <p:spPr>
          <a:xfrm>
            <a:off x="5343530" y="4259554"/>
            <a:ext cx="135774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sz="3000" b="1" dirty="0"/>
              <a:t>보고서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9A119-E730-4547-986E-C5B37FFC6D5D}"/>
              </a:ext>
            </a:extLst>
          </p:cNvPr>
          <p:cNvSpPr txBox="1"/>
          <p:nvPr/>
        </p:nvSpPr>
        <p:spPr>
          <a:xfrm>
            <a:off x="5774521" y="2936422"/>
            <a:ext cx="360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0" name="원형: 비어 있음 11">
            <a:extLst>
              <a:ext uri="{FF2B5EF4-FFF2-40B4-BE49-F238E27FC236}">
                <a16:creationId xmlns:a16="http://schemas.microsoft.com/office/drawing/2014/main" id="{E555251D-A998-3D47-9E49-A2697F054F4E}"/>
              </a:ext>
            </a:extLst>
          </p:cNvPr>
          <p:cNvSpPr/>
          <p:nvPr/>
        </p:nvSpPr>
        <p:spPr>
          <a:xfrm>
            <a:off x="5172808" y="2446909"/>
            <a:ext cx="1699191" cy="1625358"/>
          </a:xfrm>
          <a:prstGeom prst="donut">
            <a:avLst>
              <a:gd name="adj" fmla="val 198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1B6B4-0533-46AD-8B1B-565C7B23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61" y="2697533"/>
            <a:ext cx="1038370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위다운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E551B6-1163-481E-A226-FEF3EB97B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6" y="8626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BB5B4E7-D76C-4E62-98A2-D46F5281C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5" y="2347686"/>
            <a:ext cx="12663713" cy="64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A4561F7-A363-4155-9DB2-45247D57F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5" y="827706"/>
            <a:ext cx="13991055" cy="688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A95B9CF-96B1-4CE5-B726-1B8663F54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83" y="1009033"/>
            <a:ext cx="15468965" cy="83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91107112">
            <a:extLst>
              <a:ext uri="{FF2B5EF4-FFF2-40B4-BE49-F238E27FC236}">
                <a16:creationId xmlns:a16="http://schemas.microsoft.com/office/drawing/2014/main" id="{0708C561-182B-40EA-86A9-315A7B7C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4" y="1466234"/>
            <a:ext cx="9851845" cy="431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B9FADB-8376-4254-A50C-FE51B98E0663}"/>
              </a:ext>
            </a:extLst>
          </p:cNvPr>
          <p:cNvSpPr txBox="1"/>
          <p:nvPr/>
        </p:nvSpPr>
        <p:spPr>
          <a:xfrm>
            <a:off x="290283" y="5995358"/>
            <a:ext cx="7881256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조장 주사위 돌린 후 결과 화면에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js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페이지 생성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js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생성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5135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 err="1"/>
              <a:t>위다운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조장 뽑기 결과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4" name="KakaoTalk_20201116_131942794">
            <a:hlinkClick r:id="" action="ppaction://media"/>
            <a:extLst>
              <a:ext uri="{FF2B5EF4-FFF2-40B4-BE49-F238E27FC236}">
                <a16:creationId xmlns:a16="http://schemas.microsoft.com/office/drawing/2014/main" id="{03AD6082-AA52-46B8-852A-156E91EAB1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731" y="1146629"/>
            <a:ext cx="10544069" cy="571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 err="1"/>
              <a:t>위다운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역할 분담 결과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7EB4EE11-1062-4CED-9A38-F6C52C42B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8256" y="1273694"/>
            <a:ext cx="9615487" cy="54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조채희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E09F1-7C7D-45B3-BA9F-6CD79A9CC079}"/>
              </a:ext>
            </a:extLst>
          </p:cNvPr>
          <p:cNvSpPr txBox="1"/>
          <p:nvPr/>
        </p:nvSpPr>
        <p:spPr>
          <a:xfrm>
            <a:off x="6096000" y="134247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check.html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지난주에 있었던 화면의 크기에 따라 컨텐츠가 깨져 보이는 현상을 해결하기 위해 새로운 방식으로 코드를 다시 짬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배너와 컨텐츠 부분을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innerframe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mainarea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영역으로 나눠 색을 구분해주었다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//input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타입의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범위를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바꿔주었다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B7BDE0-9F61-411E-969C-BD0B34D48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3" y="1337988"/>
            <a:ext cx="5631184" cy="39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8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조채희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E09F1-7C7D-45B3-BA9F-6CD79A9CC079}"/>
              </a:ext>
            </a:extLst>
          </p:cNvPr>
          <p:cNvSpPr txBox="1"/>
          <p:nvPr/>
        </p:nvSpPr>
        <p:spPr>
          <a:xfrm>
            <a:off x="6096000" y="134247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check.html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지난주에 있었던 화면의 크기에 따라 컨텐츠가 깨져 보이는 현상을 해결하기 위해 새로운 방식으로 코드를 다시 짬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배너와 컨텐츠 부분을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innerframe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mainarea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영역으로 나눠 색을 구분해주었다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//input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타입의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범위를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바꿔주었다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BD75B-4831-4793-905C-714151D6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3" y="1342476"/>
            <a:ext cx="5859971" cy="38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22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조채희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E09F1-7C7D-45B3-BA9F-6CD79A9CC079}"/>
              </a:ext>
            </a:extLst>
          </p:cNvPr>
          <p:cNvSpPr txBox="1"/>
          <p:nvPr/>
        </p:nvSpPr>
        <p:spPr>
          <a:xfrm>
            <a:off x="6096000" y="134247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check.html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지난주에 있었던 화면의 크기에 따라 컨텐츠가 깨져 보이는 현상을 해결하기 위해 새로운 방식으로 코드를 다시 짬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배너와 컨텐츠 부분을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innerframe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mainarea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영역으로 나눠 색을 구분해주었다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//input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타입의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범위를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바꿔주었다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9BDC6B-3239-49B2-AD88-9C51566C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58" y="1447479"/>
            <a:ext cx="525853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85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조채희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E09F1-7C7D-45B3-BA9F-6CD79A9CC079}"/>
              </a:ext>
            </a:extLst>
          </p:cNvPr>
          <p:cNvSpPr txBox="1"/>
          <p:nvPr/>
        </p:nvSpPr>
        <p:spPr>
          <a:xfrm>
            <a:off x="6096000" y="134247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check.html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지난주에 있었던 화면의 크기에 따라 컨텐츠가 깨져 보이는 현상을 해결하기 위해 새로운 방식으로 코드를 다시 짬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배너와 컨텐츠 부분을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innerframe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mainarea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영역으로 나눠 색을 구분해주었다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//input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타입의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범위를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바꿔주었다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FCB719-D6E1-4CF6-B08A-694E2579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1" y="1466646"/>
            <a:ext cx="5763429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6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조채희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EEAC1-273D-47B6-8A38-90B8F40BEC94}"/>
              </a:ext>
            </a:extLst>
          </p:cNvPr>
          <p:cNvSpPr txBox="1"/>
          <p:nvPr/>
        </p:nvSpPr>
        <p:spPr>
          <a:xfrm>
            <a:off x="5476875" y="1342070"/>
            <a:ext cx="61912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check.css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배너에 마우스를 올리면 색이 변하는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style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처리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//save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버튼을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absoulte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 처리하여 절대적인 위치를 갖게 함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6BEF151-A7E0-4409-8A42-2480557933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9920" y="1337785"/>
            <a:ext cx="4294505" cy="54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35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조채희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EEAC1-273D-47B6-8A38-90B8F40BEC94}"/>
              </a:ext>
            </a:extLst>
          </p:cNvPr>
          <p:cNvSpPr txBox="1"/>
          <p:nvPr/>
        </p:nvSpPr>
        <p:spPr>
          <a:xfrm>
            <a:off x="7629525" y="1337785"/>
            <a:ext cx="37242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check.css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배너에 마우스를 올리면 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색이 변하는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style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처리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//save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버튼을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absoulte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 처리하여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절대적인 위치를 갖게 함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A6612-E542-4073-A5AF-AC7A7F28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92" y="1509629"/>
            <a:ext cx="3724795" cy="4372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993EBF-FD95-4EA1-8D86-8701E140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7" y="1509629"/>
            <a:ext cx="3562847" cy="43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6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조채희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EEAC1-273D-47B6-8A38-90B8F40BEC94}"/>
              </a:ext>
            </a:extLst>
          </p:cNvPr>
          <p:cNvSpPr txBox="1"/>
          <p:nvPr/>
        </p:nvSpPr>
        <p:spPr>
          <a:xfrm>
            <a:off x="7629525" y="1337785"/>
            <a:ext cx="37242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check.css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배너에 마우스를 올리면 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색이 변하는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style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처리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//save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버튼을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absoulte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 처리하여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절대적인 위치를 갖게 함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451B01-BB86-4209-942D-65B8E14E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45" y="1500104"/>
            <a:ext cx="3115110" cy="40201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5ED40F-0F09-46F2-9315-E98EC589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265" y="1500104"/>
            <a:ext cx="2495786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2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3194F0-5AFC-4A37-8992-D0407613F7F8}"/>
              </a:ext>
            </a:extLst>
          </p:cNvPr>
          <p:cNvSpPr/>
          <p:nvPr/>
        </p:nvSpPr>
        <p:spPr>
          <a:xfrm>
            <a:off x="491836" y="1447862"/>
            <a:ext cx="11182928" cy="499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보고서 </a:t>
            </a:r>
            <a:r>
              <a:rPr lang="en-US" altLang="ko-KR" dirty="0"/>
              <a:t>- </a:t>
            </a:r>
            <a:r>
              <a:rPr lang="ko-KR" altLang="en-US" dirty="0" err="1"/>
              <a:t>변경탁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64E91-9058-4995-B33D-1863F30B18A7}"/>
              </a:ext>
            </a:extLst>
          </p:cNvPr>
          <p:cNvSpPr txBox="1"/>
          <p:nvPr/>
        </p:nvSpPr>
        <p:spPr>
          <a:xfrm>
            <a:off x="665018" y="1625600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맡은 부분 </a:t>
            </a:r>
            <a:r>
              <a:rPr lang="en-US" altLang="ko-KR" dirty="0"/>
              <a:t>:    </a:t>
            </a:r>
            <a:r>
              <a:rPr lang="ko-KR" altLang="en-US" dirty="0"/>
              <a:t>조장 뽑기</a:t>
            </a:r>
            <a:r>
              <a:rPr lang="en-US" altLang="ko-KR" dirty="0"/>
              <a:t>, </a:t>
            </a:r>
            <a:r>
              <a:rPr lang="ko-KR" altLang="en-US" dirty="0"/>
              <a:t>조장 찬반 투표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FA958-A1CC-49D8-B678-1B8B3BECE56F}"/>
              </a:ext>
            </a:extLst>
          </p:cNvPr>
          <p:cNvSpPr txBox="1"/>
          <p:nvPr/>
        </p:nvSpPr>
        <p:spPr>
          <a:xfrm>
            <a:off x="665018" y="2413149"/>
            <a:ext cx="112694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실현 부분 </a:t>
            </a:r>
            <a:r>
              <a:rPr lang="en-US" altLang="ko-KR" dirty="0"/>
              <a:t>:    &lt;</a:t>
            </a:r>
            <a:r>
              <a:rPr lang="ko-KR" altLang="en-US" dirty="0"/>
              <a:t>조장 뽑기</a:t>
            </a:r>
            <a:r>
              <a:rPr lang="en-US" altLang="ko-KR" dirty="0"/>
              <a:t>&gt;				        &lt;</a:t>
            </a:r>
            <a:r>
              <a:rPr lang="ko-KR" altLang="en-US" dirty="0"/>
              <a:t>찬반 투표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       1. +</a:t>
            </a:r>
            <a:r>
              <a:rPr lang="ko-KR" altLang="en-US" dirty="0"/>
              <a:t>버튼 클릭 시</a:t>
            </a:r>
            <a:r>
              <a:rPr lang="en-US" altLang="ko-KR" dirty="0"/>
              <a:t> </a:t>
            </a:r>
            <a:r>
              <a:rPr lang="ko-KR" altLang="en-US" dirty="0"/>
              <a:t>조원 이름 삽입 기능 추가</a:t>
            </a:r>
            <a:r>
              <a:rPr lang="en-US" altLang="ko-KR" dirty="0"/>
              <a:t>	        1. </a:t>
            </a:r>
            <a:r>
              <a:rPr lang="ko-KR" altLang="en-US" dirty="0"/>
              <a:t>투표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	       2. </a:t>
            </a:r>
            <a:r>
              <a:rPr lang="ko-KR" altLang="en-US" dirty="0"/>
              <a:t>현재 자신이 있는 페이지 녹색으로 표시</a:t>
            </a:r>
            <a:r>
              <a:rPr lang="en-US" altLang="ko-KR" dirty="0"/>
              <a:t>	        2. </a:t>
            </a:r>
            <a:r>
              <a:rPr lang="ko-KR" altLang="en-US" dirty="0"/>
              <a:t>원하는 항목을 선택 가능하게 구현</a:t>
            </a:r>
            <a:endParaRPr lang="en-US" altLang="ko-KR" dirty="0"/>
          </a:p>
          <a:p>
            <a:r>
              <a:rPr lang="en-US" altLang="ko-KR" dirty="0"/>
              <a:t>	       3. </a:t>
            </a:r>
            <a:r>
              <a:rPr lang="ko-KR" altLang="en-US" dirty="0"/>
              <a:t>타이틀 </a:t>
            </a:r>
            <a:r>
              <a:rPr lang="en-US" altLang="ko-KR" dirty="0"/>
              <a:t>rolling-roll </a:t>
            </a:r>
            <a:r>
              <a:rPr lang="ko-KR" altLang="en-US" dirty="0"/>
              <a:t>그림 수정</a:t>
            </a:r>
            <a:r>
              <a:rPr lang="en-US" altLang="ko-KR" dirty="0"/>
              <a:t>		        3. </a:t>
            </a:r>
            <a:r>
              <a:rPr lang="ko-KR" altLang="en-US" dirty="0"/>
              <a:t>완료 버튼을 통해 데이터 전송</a:t>
            </a:r>
            <a:endParaRPr lang="en-US" altLang="ko-KR" dirty="0"/>
          </a:p>
          <a:p>
            <a:r>
              <a:rPr lang="en-US" altLang="ko-KR" dirty="0"/>
              <a:t>	       4. </a:t>
            </a:r>
            <a:r>
              <a:rPr lang="ko-KR" altLang="en-US" dirty="0"/>
              <a:t>주사위 페이지와 역할조정 페이지 링크 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C451-96AD-4FE1-88AD-724FD5CBA3B9}"/>
              </a:ext>
            </a:extLst>
          </p:cNvPr>
          <p:cNvSpPr txBox="1"/>
          <p:nvPr/>
        </p:nvSpPr>
        <p:spPr>
          <a:xfrm>
            <a:off x="665018" y="4103308"/>
            <a:ext cx="10509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어려웠던 부분 </a:t>
            </a:r>
            <a:r>
              <a:rPr lang="en-US" altLang="ko-KR" dirty="0"/>
              <a:t>: </a:t>
            </a:r>
            <a:r>
              <a:rPr lang="ko-KR" altLang="en-US" dirty="0"/>
              <a:t>투표에서 더 많이 선택된 쪽을 결과로 출력해야 하는데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ko-KR" altLang="en-US" dirty="0"/>
              <a:t>선택한 답지를 서버로 넘기는 곳에서 문제가 발생했다</a:t>
            </a:r>
            <a:endParaRPr lang="en-US" altLang="ko-KR" dirty="0"/>
          </a:p>
          <a:p>
            <a:r>
              <a:rPr lang="en-US" altLang="ko-KR" dirty="0"/>
              <a:t>	         </a:t>
            </a:r>
            <a:r>
              <a:rPr lang="ko-KR" altLang="en-US" dirty="0"/>
              <a:t>현재 </a:t>
            </a:r>
            <a:r>
              <a:rPr lang="ko-KR" altLang="en-US" dirty="0" err="1"/>
              <a:t>백엔드를</a:t>
            </a:r>
            <a:r>
              <a:rPr lang="ko-KR" altLang="en-US" dirty="0"/>
              <a:t> 제대로 맡을 수 있는 사람이 없었기에 프론트만으로 처리 가능하도록</a:t>
            </a:r>
            <a:endParaRPr lang="en-US" altLang="ko-KR" dirty="0"/>
          </a:p>
          <a:p>
            <a:r>
              <a:rPr lang="en-US" altLang="ko-KR" dirty="0"/>
              <a:t>	         </a:t>
            </a:r>
            <a:r>
              <a:rPr lang="ko-KR" altLang="en-US" dirty="0"/>
              <a:t>오픈소스 및 프로젝트를 수정해야 한다는 문제점이 있었다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0540B-E2CC-476B-B9DD-29BB4DD7EA53}"/>
              </a:ext>
            </a:extLst>
          </p:cNvPr>
          <p:cNvSpPr txBox="1"/>
          <p:nvPr/>
        </p:nvSpPr>
        <p:spPr>
          <a:xfrm>
            <a:off x="665018" y="5694200"/>
            <a:ext cx="941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다음에 해결할 부분 </a:t>
            </a:r>
            <a:r>
              <a:rPr lang="en-US" altLang="ko-KR" dirty="0"/>
              <a:t>: </a:t>
            </a:r>
            <a:r>
              <a:rPr lang="ko-KR" altLang="en-US" dirty="0"/>
              <a:t>투표 화면 재구성</a:t>
            </a:r>
            <a:r>
              <a:rPr lang="en-US" altLang="ko-KR" dirty="0"/>
              <a:t>, </a:t>
            </a:r>
            <a:r>
              <a:rPr lang="ko-KR" altLang="en-US" dirty="0"/>
              <a:t>서버로 투표 데이터 넘기기</a:t>
            </a:r>
            <a:r>
              <a:rPr lang="en-US" altLang="ko-KR" dirty="0"/>
              <a:t>, </a:t>
            </a:r>
            <a:r>
              <a:rPr lang="ko-KR" altLang="en-US" dirty="0"/>
              <a:t>투표 결과 화면 출력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406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조채희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99160D5-032C-48CD-9ADF-F9E033BC2A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2450" y="1384300"/>
            <a:ext cx="49149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19F26-1CE2-48B5-AD97-D0AE0057B706}"/>
              </a:ext>
            </a:extLst>
          </p:cNvPr>
          <p:cNvSpPr txBox="1"/>
          <p:nvPr/>
        </p:nvSpPr>
        <p:spPr>
          <a:xfrm>
            <a:off x="7629525" y="1337785"/>
            <a:ext cx="37242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check.css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배너에 마우스를 올리면 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색이 변하는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style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처리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//save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버튼을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absoulte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 처리하여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절대적인 위치를 갖게 함</a:t>
            </a: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95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조채희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22A2A-37EB-4E57-BB1F-6155E6B6C578}"/>
              </a:ext>
            </a:extLst>
          </p:cNvPr>
          <p:cNvSpPr txBox="1"/>
          <p:nvPr/>
        </p:nvSpPr>
        <p:spPr>
          <a:xfrm>
            <a:off x="3716860" y="3244334"/>
            <a:ext cx="358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왼쪽 화살표 클릭 시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화면 이동</a:t>
            </a:r>
          </a:p>
          <a:p>
            <a:pPr algn="just" latinLnBrk="1"/>
            <a:endParaRPr lang="ko-KR" altLang="en-US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9BA703-A94F-4BA2-A5BF-BBD21719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5" y="1330325"/>
            <a:ext cx="3340865" cy="5391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21C022-9641-4926-B31B-BC2F55E51AD4}"/>
              </a:ext>
            </a:extLst>
          </p:cNvPr>
          <p:cNvSpPr txBox="1"/>
          <p:nvPr/>
        </p:nvSpPr>
        <p:spPr>
          <a:xfrm>
            <a:off x="3819525" y="16697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//리더 선출 탭 클릭 시, 화면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8D202-BE16-4622-9086-ED9E8734C7CA}"/>
              </a:ext>
            </a:extLst>
          </p:cNvPr>
          <p:cNvSpPr txBox="1"/>
          <p:nvPr/>
        </p:nvSpPr>
        <p:spPr>
          <a:xfrm>
            <a:off x="3716860" y="22999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//역할 분배 탭 클릭 시, 화면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7B2F2-8574-466C-AE29-D686DB2FD3DC}"/>
              </a:ext>
            </a:extLst>
          </p:cNvPr>
          <p:cNvSpPr txBox="1"/>
          <p:nvPr/>
        </p:nvSpPr>
        <p:spPr>
          <a:xfrm>
            <a:off x="3718970" y="41886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//오른쪽 화살표 클릭 시, 화면 이동</a:t>
            </a: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9EBA0-35F7-462C-811A-F94A29367616}"/>
              </a:ext>
            </a:extLst>
          </p:cNvPr>
          <p:cNvSpPr txBox="1"/>
          <p:nvPr/>
        </p:nvSpPr>
        <p:spPr>
          <a:xfrm>
            <a:off x="3716860" y="5758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</a:t>
            </a:r>
            <a:r>
              <a:rPr lang="ko-KR" altLang="en-US" dirty="0" err="1"/>
              <a:t>save</a:t>
            </a:r>
            <a:r>
              <a:rPr lang="ko-KR" altLang="en-US" dirty="0"/>
              <a:t> 버튼 클릭 시, 뜨는 팝업 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2E936-7D00-4F17-AA74-F06E86B8394D}"/>
              </a:ext>
            </a:extLst>
          </p:cNvPr>
          <p:cNvSpPr txBox="1"/>
          <p:nvPr/>
        </p:nvSpPr>
        <p:spPr>
          <a:xfrm>
            <a:off x="3819525" y="1261160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check.js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013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/>
              <a:t>조채희 </a:t>
            </a:r>
            <a:r>
              <a:rPr lang="en-US" altLang="ko-KR" dirty="0"/>
              <a:t>( </a:t>
            </a:r>
            <a:r>
              <a:rPr lang="ko-KR" altLang="en-US" dirty="0"/>
              <a:t>특기 체크 </a:t>
            </a:r>
            <a:r>
              <a:rPr lang="en-US" altLang="ko-KR" dirty="0"/>
              <a:t>+ </a:t>
            </a:r>
            <a:r>
              <a:rPr lang="ko-KR" altLang="en-US" dirty="0"/>
              <a:t>데이터 정렬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2FEF5DDB-CD2D-459C-AFE0-D95927A071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9537" y="1332898"/>
            <a:ext cx="9432925" cy="53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5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5A94615-FB9A-1E4A-B0CE-6776EC809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75633" y="1617266"/>
            <a:ext cx="5240734" cy="52407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D782D7-7229-CE41-B9CE-BC15C7AE4503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dirty="0">
                <a:solidFill>
                  <a:prstClr val="black">
                    <a:lumMod val="75000"/>
                    <a:lumOff val="25000"/>
                  </a:prst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Q &amp; A</a:t>
            </a:r>
            <a:endParaRPr kumimoji="0" lang="en-US" altLang="ko-KR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M HANNA Pro OTF" panose="020B0600000101010101" pitchFamily="34" charset="-127"/>
              <a:ea typeface="BM HANNA Pro OTF" panose="020B0600000101010101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28621-036D-2140-95F3-EECCED4613AC}"/>
              </a:ext>
            </a:extLst>
          </p:cNvPr>
          <p:cNvSpPr txBox="1"/>
          <p:nvPr/>
        </p:nvSpPr>
        <p:spPr>
          <a:xfrm rot="794941">
            <a:off x="7641225" y="1619406"/>
            <a:ext cx="1402413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900" b="1" dirty="0">
                <a:solidFill>
                  <a:srgbClr val="40404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?</a:t>
            </a:r>
            <a:endParaRPr lang="ko-KR" altLang="en-US" sz="19900" b="1" dirty="0">
              <a:solidFill>
                <a:srgbClr val="404040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89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보고서 </a:t>
            </a:r>
            <a:r>
              <a:rPr lang="en-US" altLang="ko-KR" dirty="0"/>
              <a:t>- </a:t>
            </a:r>
            <a:r>
              <a:rPr lang="ko-KR" altLang="en-US" dirty="0" err="1"/>
              <a:t>김혜린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7821CC-997F-4486-BC50-866494D08D18}"/>
              </a:ext>
            </a:extLst>
          </p:cNvPr>
          <p:cNvSpPr/>
          <p:nvPr/>
        </p:nvSpPr>
        <p:spPr>
          <a:xfrm>
            <a:off x="491836" y="1447862"/>
            <a:ext cx="11182928" cy="499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561E6-C2FA-44DD-84AB-B3C8F4BE21C9}"/>
              </a:ext>
            </a:extLst>
          </p:cNvPr>
          <p:cNvSpPr txBox="1"/>
          <p:nvPr/>
        </p:nvSpPr>
        <p:spPr>
          <a:xfrm>
            <a:off x="665018" y="16256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맡은 부분 </a:t>
            </a:r>
            <a:r>
              <a:rPr lang="en-US" altLang="ko-KR" dirty="0"/>
              <a:t>:    </a:t>
            </a:r>
            <a:r>
              <a:rPr lang="ko-KR" altLang="en-US" dirty="0"/>
              <a:t>역할 조정</a:t>
            </a:r>
            <a:r>
              <a:rPr lang="en-US" altLang="ko-KR" dirty="0"/>
              <a:t>, </a:t>
            </a:r>
            <a:r>
              <a:rPr lang="ko-KR" altLang="en-US" dirty="0"/>
              <a:t>주사위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7D43F-3D19-4F03-AA03-A808C09CBCFF}"/>
              </a:ext>
            </a:extLst>
          </p:cNvPr>
          <p:cNvSpPr txBox="1"/>
          <p:nvPr/>
        </p:nvSpPr>
        <p:spPr>
          <a:xfrm>
            <a:off x="665018" y="2413149"/>
            <a:ext cx="112646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실현 부분 </a:t>
            </a:r>
            <a:r>
              <a:rPr lang="en-US" altLang="ko-KR" dirty="0"/>
              <a:t>:    &lt;</a:t>
            </a:r>
            <a:r>
              <a:rPr lang="ko-KR" altLang="en-US" dirty="0"/>
              <a:t>역할 조정</a:t>
            </a:r>
            <a:r>
              <a:rPr lang="en-US" altLang="ko-KR" dirty="0"/>
              <a:t>&gt; 			      &lt;</a:t>
            </a:r>
            <a:r>
              <a:rPr lang="ko-KR" altLang="en-US" dirty="0"/>
              <a:t>주사위</a:t>
            </a:r>
            <a:r>
              <a:rPr lang="en-US" altLang="ko-KR" dirty="0"/>
              <a:t>&gt; 		</a:t>
            </a:r>
          </a:p>
          <a:p>
            <a:r>
              <a:rPr lang="en-US" altLang="ko-KR" dirty="0"/>
              <a:t>	       1. </a:t>
            </a:r>
            <a:r>
              <a:rPr lang="ko-KR" altLang="en-US" dirty="0"/>
              <a:t>인원수 편집기능 추가 </a:t>
            </a:r>
            <a:r>
              <a:rPr lang="en-US" altLang="ko-KR" dirty="0"/>
              <a:t>		      1. transform </a:t>
            </a:r>
            <a:r>
              <a:rPr lang="ko-KR" altLang="en-US" dirty="0"/>
              <a:t>브라우저 호환성 추가</a:t>
            </a:r>
            <a:r>
              <a:rPr lang="en-US" altLang="ko-KR" dirty="0"/>
              <a:t>	</a:t>
            </a:r>
            <a:endParaRPr lang="ko-KR" altLang="en-US" dirty="0"/>
          </a:p>
          <a:p>
            <a:r>
              <a:rPr lang="en-US" altLang="ko-KR" dirty="0"/>
              <a:t>	       2. +</a:t>
            </a:r>
            <a:r>
              <a:rPr lang="ko-KR" altLang="en-US" dirty="0"/>
              <a:t>버튼 클릭 시 새로운 레이블 추가</a:t>
            </a:r>
            <a:r>
              <a:rPr lang="en-US" altLang="ko-KR" dirty="0"/>
              <a:t>         2. </a:t>
            </a:r>
            <a:r>
              <a:rPr lang="en-US" altLang="ko-KR" dirty="0" err="1"/>
              <a:t>ie</a:t>
            </a:r>
            <a:r>
              <a:rPr lang="ko-KR" altLang="en-US" dirty="0"/>
              <a:t>에서 작동하지 않는 </a:t>
            </a:r>
            <a:r>
              <a:rPr lang="en-US" altLang="ko-KR" dirty="0"/>
              <a:t>section</a:t>
            </a:r>
            <a:r>
              <a:rPr lang="ko-KR" altLang="en-US" dirty="0"/>
              <a:t>태그 </a:t>
            </a:r>
            <a:r>
              <a:rPr lang="en-US" altLang="ko-KR" dirty="0"/>
              <a:t>div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    	       3. x</a:t>
            </a:r>
            <a:r>
              <a:rPr lang="ko-KR" altLang="en-US" dirty="0"/>
              <a:t>버튼 클릭 시 레이블 삭제</a:t>
            </a:r>
            <a:r>
              <a:rPr lang="en-US" altLang="ko-KR" dirty="0"/>
              <a:t>		      3. #</a:t>
            </a:r>
            <a:r>
              <a:rPr lang="ko-KR" altLang="en-US" dirty="0"/>
              <a:t>검색 브라우저 파악 및 대응 방안 확정</a:t>
            </a:r>
          </a:p>
          <a:p>
            <a:r>
              <a:rPr lang="en-US" altLang="ko-KR" dirty="0"/>
              <a:t>	       4. </a:t>
            </a:r>
            <a:r>
              <a:rPr lang="ko-KR" altLang="en-US" dirty="0"/>
              <a:t>화살표 클릭 시 실제 페이지로 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8ABF5-6287-4905-BD90-5068BD657B88}"/>
              </a:ext>
            </a:extLst>
          </p:cNvPr>
          <p:cNvSpPr txBox="1"/>
          <p:nvPr/>
        </p:nvSpPr>
        <p:spPr>
          <a:xfrm>
            <a:off x="665018" y="4103308"/>
            <a:ext cx="10762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어려웠던 부분 </a:t>
            </a:r>
            <a:r>
              <a:rPr lang="en-US" altLang="ko-KR" dirty="0"/>
              <a:t>:  </a:t>
            </a:r>
            <a:r>
              <a:rPr lang="ko-KR" altLang="en-US" dirty="0"/>
              <a:t>알고 보니 오픈소스를 프로젝트로 가져오면서 문제가 </a:t>
            </a:r>
            <a:r>
              <a:rPr lang="ko-KR" altLang="en-US" dirty="0" err="1"/>
              <a:t>생긴게</a:t>
            </a:r>
            <a:r>
              <a:rPr lang="ko-KR" altLang="en-US" dirty="0"/>
              <a:t> 아니라</a:t>
            </a:r>
            <a:r>
              <a:rPr lang="en-US" altLang="ko-KR" dirty="0"/>
              <a:t> </a:t>
            </a:r>
            <a:r>
              <a:rPr lang="ko-KR" altLang="en-US" dirty="0"/>
              <a:t>사용한 오픈소스</a:t>
            </a:r>
            <a:endParaRPr lang="en-US" altLang="ko-KR" dirty="0"/>
          </a:p>
          <a:p>
            <a:r>
              <a:rPr lang="en-US" altLang="ko-KR" dirty="0"/>
              <a:t>	          </a:t>
            </a:r>
            <a:r>
              <a:rPr lang="ko-KR" altLang="en-US" dirty="0"/>
              <a:t>자체가 </a:t>
            </a:r>
            <a:r>
              <a:rPr lang="en-US" altLang="ko-KR" dirty="0" err="1"/>
              <a:t>ie</a:t>
            </a:r>
            <a:r>
              <a:rPr lang="ko-KR" altLang="en-US" dirty="0"/>
              <a:t>에서 지원되지 않는 종류였다는 문제점이 있었다 </a:t>
            </a:r>
            <a:r>
              <a:rPr lang="en-US" altLang="ko-KR" dirty="0"/>
              <a:t>(</a:t>
            </a:r>
            <a:r>
              <a:rPr lang="ko-KR" altLang="en-US" dirty="0"/>
              <a:t>왼쪽의 사진이 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          </a:t>
            </a:r>
            <a:r>
              <a:rPr lang="ko-KR" altLang="en-US" dirty="0"/>
              <a:t>목표로 하고있는 </a:t>
            </a:r>
            <a:r>
              <a:rPr lang="en-US" altLang="ko-KR" dirty="0"/>
              <a:t>#</a:t>
            </a:r>
            <a:r>
              <a:rPr lang="ko-KR" altLang="en-US" dirty="0" err="1"/>
              <a:t>검색시</a:t>
            </a:r>
            <a:r>
              <a:rPr lang="ko-KR" altLang="en-US" dirty="0"/>
              <a:t> 사용되는 브라우저는 카톡 </a:t>
            </a:r>
            <a:r>
              <a:rPr lang="ko-KR" altLang="en-US" dirty="0" err="1"/>
              <a:t>인앱</a:t>
            </a:r>
            <a:r>
              <a:rPr lang="ko-KR" altLang="en-US" dirty="0"/>
              <a:t> 브라우저이고 </a:t>
            </a:r>
            <a:endParaRPr lang="en-US" altLang="ko-KR" dirty="0"/>
          </a:p>
          <a:p>
            <a:r>
              <a:rPr lang="en-US" altLang="ko-KR" dirty="0"/>
              <a:t>	          </a:t>
            </a:r>
            <a:r>
              <a:rPr lang="ko-KR" altLang="en-US" dirty="0"/>
              <a:t>카톡 </a:t>
            </a:r>
            <a:r>
              <a:rPr lang="en-US" altLang="ko-KR" dirty="0"/>
              <a:t>#</a:t>
            </a:r>
            <a:r>
              <a:rPr lang="ko-KR" altLang="en-US" dirty="0"/>
              <a:t>검색으로 주사위 오픈소스를 열면 잘 열렸기에 프로젝트 배포 후 접속해보고</a:t>
            </a:r>
            <a:endParaRPr lang="en-US" altLang="ko-KR" dirty="0"/>
          </a:p>
          <a:p>
            <a:r>
              <a:rPr lang="en-US" altLang="ko-KR" dirty="0"/>
              <a:t>	          </a:t>
            </a:r>
            <a:r>
              <a:rPr lang="ko-KR" altLang="en-US" dirty="0"/>
              <a:t>작동하지 않을 경우 대응 방안을 결정할 예정이다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F0809-457E-4887-85EC-208983A79CD6}"/>
              </a:ext>
            </a:extLst>
          </p:cNvPr>
          <p:cNvSpPr txBox="1"/>
          <p:nvPr/>
        </p:nvSpPr>
        <p:spPr>
          <a:xfrm>
            <a:off x="665018" y="5694200"/>
            <a:ext cx="1046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다음에 해결할 부분 </a:t>
            </a:r>
            <a:r>
              <a:rPr lang="en-US" altLang="ko-KR" dirty="0"/>
              <a:t>: </a:t>
            </a:r>
            <a:r>
              <a:rPr lang="en-US" altLang="ko-KR" dirty="0" err="1"/>
              <a:t>ie</a:t>
            </a:r>
            <a:r>
              <a:rPr lang="en-US" altLang="ko-KR" dirty="0"/>
              <a:t> </a:t>
            </a:r>
            <a:r>
              <a:rPr lang="ko-KR" altLang="en-US" dirty="0"/>
              <a:t>웹으로 </a:t>
            </a:r>
            <a:r>
              <a:rPr lang="ko-KR" altLang="en-US" dirty="0" err="1"/>
              <a:t>접속시</a:t>
            </a:r>
            <a:r>
              <a:rPr lang="ko-KR" altLang="en-US" dirty="0"/>
              <a:t> 지원되지 않는 브라우저임을 알리는 창 만들기</a:t>
            </a:r>
            <a:r>
              <a:rPr lang="en-US" altLang="ko-KR" dirty="0"/>
              <a:t>, </a:t>
            </a:r>
            <a:r>
              <a:rPr lang="ko-KR" altLang="en-US" dirty="0"/>
              <a:t>데이터 이동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23DBB3-3CE9-4C74-9E1D-89F6E8579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9" y="4475697"/>
            <a:ext cx="1531692" cy="121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7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보고서 </a:t>
            </a:r>
            <a:r>
              <a:rPr lang="en-US" altLang="ko-KR" dirty="0"/>
              <a:t>- </a:t>
            </a:r>
            <a:r>
              <a:rPr lang="ko-KR" altLang="en-US" dirty="0" err="1"/>
              <a:t>위다운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BE497F-51ED-405B-9FDC-ABDCCD415471}"/>
              </a:ext>
            </a:extLst>
          </p:cNvPr>
          <p:cNvSpPr/>
          <p:nvPr/>
        </p:nvSpPr>
        <p:spPr>
          <a:xfrm>
            <a:off x="491836" y="1447862"/>
            <a:ext cx="11182928" cy="499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23E5C-D6A0-4E00-A89D-41BA9689C3FD}"/>
              </a:ext>
            </a:extLst>
          </p:cNvPr>
          <p:cNvSpPr txBox="1"/>
          <p:nvPr/>
        </p:nvSpPr>
        <p:spPr>
          <a:xfrm>
            <a:off x="665018" y="1625600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맡은 부분 </a:t>
            </a:r>
            <a:r>
              <a:rPr lang="en-US" altLang="ko-KR" dirty="0"/>
              <a:t>:    </a:t>
            </a:r>
            <a:r>
              <a:rPr lang="ko-KR" altLang="en-US" dirty="0"/>
              <a:t>역할 분담 결과</a:t>
            </a:r>
            <a:r>
              <a:rPr lang="en-US" altLang="ko-KR" dirty="0"/>
              <a:t>, </a:t>
            </a:r>
            <a:r>
              <a:rPr lang="ko-KR" altLang="en-US" dirty="0"/>
              <a:t>팀장 결과 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59C22C-0446-4C2A-8CBA-A74EDF546CF6}"/>
              </a:ext>
            </a:extLst>
          </p:cNvPr>
          <p:cNvSpPr txBox="1"/>
          <p:nvPr/>
        </p:nvSpPr>
        <p:spPr>
          <a:xfrm>
            <a:off x="665018" y="2407127"/>
            <a:ext cx="10880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실현 부분 </a:t>
            </a:r>
            <a:r>
              <a:rPr lang="en-US" altLang="ko-KR" dirty="0"/>
              <a:t>:    &lt;</a:t>
            </a:r>
            <a:r>
              <a:rPr lang="ko-KR" altLang="en-US" dirty="0"/>
              <a:t>역할 분담 결과</a:t>
            </a:r>
            <a:r>
              <a:rPr lang="en-US" altLang="ko-KR" dirty="0"/>
              <a:t>&gt;			                   &lt;</a:t>
            </a:r>
            <a:r>
              <a:rPr lang="ko-KR" altLang="en-US" dirty="0"/>
              <a:t>팀장 결과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       1. </a:t>
            </a:r>
            <a:r>
              <a:rPr lang="ko-KR" altLang="en-US" dirty="0"/>
              <a:t>역할 분담 버튼 고정 색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추가 </a:t>
            </a:r>
            <a:r>
              <a:rPr lang="en-US" altLang="ko-KR" dirty="0"/>
              <a:t>	                   1. </a:t>
            </a:r>
            <a:r>
              <a:rPr lang="ko-KR" altLang="en-US" dirty="0"/>
              <a:t>조장 뽑기 버튼 고정 색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	       2. </a:t>
            </a:r>
            <a:r>
              <a:rPr lang="ko-KR" altLang="en-US" dirty="0"/>
              <a:t>역할 분담 버튼 </a:t>
            </a:r>
            <a:r>
              <a:rPr lang="en-US" altLang="ko-KR" dirty="0"/>
              <a:t>hover</a:t>
            </a:r>
            <a:r>
              <a:rPr lang="ko-KR" altLang="en-US" dirty="0"/>
              <a:t>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		    </a:t>
            </a: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조장 뽑기 버튼 </a:t>
            </a:r>
            <a:r>
              <a:rPr lang="en-US" altLang="ko-KR" dirty="0"/>
              <a:t>hover</a:t>
            </a:r>
            <a:r>
              <a:rPr lang="ko-KR" altLang="en-US" dirty="0"/>
              <a:t>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	       3. </a:t>
            </a:r>
            <a:r>
              <a:rPr lang="ko-KR" altLang="en-US" dirty="0"/>
              <a:t>역할 분담 클릭 시 역할 분담 화면으로 이동 </a:t>
            </a:r>
            <a:r>
              <a:rPr lang="en-US" altLang="ko-KR" dirty="0"/>
              <a:t>	        3. vote</a:t>
            </a:r>
            <a:r>
              <a:rPr lang="ko-KR" altLang="en-US" dirty="0"/>
              <a:t> 클릭 시 투표 화면으로 이동 </a:t>
            </a:r>
            <a:endParaRPr lang="en-US" altLang="ko-KR" dirty="0"/>
          </a:p>
          <a:p>
            <a:r>
              <a:rPr lang="en-US" altLang="ko-KR" dirty="0"/>
              <a:t>	       4. restart </a:t>
            </a:r>
            <a:r>
              <a:rPr lang="ko-KR" altLang="en-US" dirty="0"/>
              <a:t>버튼 클릭 시 역할 분담 첫 페이지로 이동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A4783-A554-4267-B78E-28A048F6E414}"/>
              </a:ext>
            </a:extLst>
          </p:cNvPr>
          <p:cNvSpPr txBox="1"/>
          <p:nvPr/>
        </p:nvSpPr>
        <p:spPr>
          <a:xfrm>
            <a:off x="665018" y="4103308"/>
            <a:ext cx="108077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어려웠던 부분 </a:t>
            </a:r>
            <a:r>
              <a:rPr lang="en-US" altLang="ko-KR" dirty="0"/>
              <a:t>: </a:t>
            </a:r>
            <a:r>
              <a:rPr lang="ko-KR" altLang="en-US" dirty="0"/>
              <a:t>그 전 단계에서 정보를 받아와서 자동으로 폼에 입력이 되어야 하는데</a:t>
            </a:r>
            <a:endParaRPr lang="en-US" altLang="ko-KR" dirty="0"/>
          </a:p>
          <a:p>
            <a:r>
              <a:rPr lang="en-US" altLang="ko-KR" dirty="0"/>
              <a:t>	        </a:t>
            </a:r>
            <a:r>
              <a:rPr lang="ko-KR" altLang="en-US" dirty="0"/>
              <a:t>서버에 연결</a:t>
            </a:r>
            <a:r>
              <a:rPr lang="en-US" altLang="ko-KR" dirty="0"/>
              <a:t>, </a:t>
            </a:r>
            <a:r>
              <a:rPr lang="ko-KR" altLang="en-US" dirty="0"/>
              <a:t>저장하고 그 정보를 다시 받아오는 것이 어려울 것으로 보인다</a:t>
            </a:r>
            <a:endParaRPr lang="en-US" altLang="ko-KR" dirty="0"/>
          </a:p>
          <a:p>
            <a:r>
              <a:rPr lang="en-US" altLang="ko-KR" dirty="0"/>
              <a:t>	        </a:t>
            </a:r>
            <a:r>
              <a:rPr lang="ko-KR" altLang="en-US" dirty="0"/>
              <a:t>따라서 조별 회의를 통해 전체적으로 프로젝트를 어떤 방향으로 진행시킬지 논의했으며</a:t>
            </a:r>
            <a:endParaRPr lang="en-US" altLang="ko-KR" dirty="0"/>
          </a:p>
          <a:p>
            <a:r>
              <a:rPr lang="en-US" altLang="ko-KR" dirty="0"/>
              <a:t> 	        </a:t>
            </a:r>
            <a:r>
              <a:rPr lang="ko-KR" altLang="en-US" dirty="0"/>
              <a:t>일단 서버에서 정보를 받는 </a:t>
            </a:r>
            <a:r>
              <a:rPr lang="ko-KR" altLang="en-US" dirty="0" err="1"/>
              <a:t>백엔드를</a:t>
            </a:r>
            <a:r>
              <a:rPr lang="ko-KR" altLang="en-US" dirty="0"/>
              <a:t> 도전해 본 후 시간상 불가능할 경우 프론트만으로</a:t>
            </a:r>
            <a:endParaRPr lang="en-US" altLang="ko-KR" dirty="0"/>
          </a:p>
          <a:p>
            <a:r>
              <a:rPr lang="en-US" altLang="ko-KR" dirty="0"/>
              <a:t>	        </a:t>
            </a:r>
            <a:r>
              <a:rPr lang="ko-KR" altLang="en-US" dirty="0"/>
              <a:t>처리해보기로 결론을 내렸다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9C97E3-70EB-464E-A61A-9BD5C1CE7084}"/>
              </a:ext>
            </a:extLst>
          </p:cNvPr>
          <p:cNvSpPr txBox="1"/>
          <p:nvPr/>
        </p:nvSpPr>
        <p:spPr>
          <a:xfrm>
            <a:off x="665018" y="5721912"/>
            <a:ext cx="919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다음에 해결할 부분 </a:t>
            </a:r>
            <a:r>
              <a:rPr lang="en-US" altLang="ko-KR" dirty="0"/>
              <a:t>: </a:t>
            </a:r>
            <a:r>
              <a:rPr lang="ko-KR" altLang="en-US" dirty="0"/>
              <a:t>주사위에서 나온 데이터 연결</a:t>
            </a:r>
            <a:r>
              <a:rPr lang="en-US" altLang="ko-KR" dirty="0"/>
              <a:t>, </a:t>
            </a:r>
            <a:r>
              <a:rPr lang="ko-KR" altLang="en-US" dirty="0"/>
              <a:t>팀원 이름 및 특기 체크 데이터 연결</a:t>
            </a:r>
          </a:p>
        </p:txBody>
      </p:sp>
    </p:spTree>
    <p:extLst>
      <p:ext uri="{BB962C8B-B14F-4D97-AF65-F5344CB8AC3E}">
        <p14:creationId xmlns:p14="http://schemas.microsoft.com/office/powerpoint/2010/main" val="304196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보고서 </a:t>
            </a:r>
            <a:r>
              <a:rPr lang="en-US" altLang="ko-KR" dirty="0"/>
              <a:t>- </a:t>
            </a:r>
            <a:r>
              <a:rPr lang="ko-KR" altLang="en-US" dirty="0"/>
              <a:t>조채희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74B67C-ECDC-401C-9151-DC8088440390}"/>
              </a:ext>
            </a:extLst>
          </p:cNvPr>
          <p:cNvSpPr/>
          <p:nvPr/>
        </p:nvSpPr>
        <p:spPr>
          <a:xfrm>
            <a:off x="491836" y="1447862"/>
            <a:ext cx="11182928" cy="499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BA44FD-EFD1-42DA-870F-C849D93EC541}"/>
              </a:ext>
            </a:extLst>
          </p:cNvPr>
          <p:cNvSpPr txBox="1"/>
          <p:nvPr/>
        </p:nvSpPr>
        <p:spPr>
          <a:xfrm>
            <a:off x="665018" y="1625600"/>
            <a:ext cx="402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맡은 부분 </a:t>
            </a:r>
            <a:r>
              <a:rPr lang="en-US" altLang="ko-KR" dirty="0"/>
              <a:t>:    </a:t>
            </a:r>
            <a:r>
              <a:rPr lang="ko-KR" altLang="en-US" dirty="0"/>
              <a:t>특기 체크</a:t>
            </a:r>
            <a:r>
              <a:rPr lang="en-US" altLang="ko-KR" dirty="0"/>
              <a:t>, </a:t>
            </a:r>
            <a:r>
              <a:rPr lang="ko-KR" altLang="en-US" dirty="0"/>
              <a:t>데이터 정렬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CC544-0AC8-420F-BE72-FB17844258EB}"/>
              </a:ext>
            </a:extLst>
          </p:cNvPr>
          <p:cNvSpPr txBox="1"/>
          <p:nvPr/>
        </p:nvSpPr>
        <p:spPr>
          <a:xfrm>
            <a:off x="665018" y="4103308"/>
            <a:ext cx="10669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어려웠던 부분 </a:t>
            </a:r>
            <a:r>
              <a:rPr lang="en-US" altLang="ko-KR" dirty="0"/>
              <a:t>: </a:t>
            </a:r>
            <a:r>
              <a:rPr lang="ko-KR" altLang="en-US" dirty="0"/>
              <a:t>저장되지 않은 팀원 페이지에서 저장된 팀원 페이지로 넘어가면 해당 데이터가 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ko-KR" altLang="en-US" dirty="0"/>
              <a:t>그대로 나와야 하는데 데이터 저장하는 방법이 어려울 것으로 보인다</a:t>
            </a:r>
          </a:p>
          <a:p>
            <a:r>
              <a:rPr lang="ko-KR" altLang="en-US" dirty="0"/>
              <a:t>                    팀원들의 특기 체크가 끝난 후</a:t>
            </a:r>
            <a:r>
              <a:rPr lang="en-US" altLang="ko-KR" dirty="0"/>
              <a:t>, </a:t>
            </a:r>
            <a:r>
              <a:rPr lang="ko-KR" altLang="en-US" dirty="0"/>
              <a:t>특기에 따라 점수를 부여하고</a:t>
            </a:r>
            <a:r>
              <a:rPr lang="en-US" altLang="ko-KR" dirty="0"/>
              <a:t>, </a:t>
            </a:r>
            <a:r>
              <a:rPr lang="ko-KR" altLang="en-US" dirty="0"/>
              <a:t>역할을 배분하는 과정과</a:t>
            </a:r>
            <a:endParaRPr lang="en-US" altLang="ko-KR" dirty="0"/>
          </a:p>
          <a:p>
            <a:r>
              <a:rPr lang="en-US" altLang="ko-KR" dirty="0"/>
              <a:t>                   </a:t>
            </a:r>
            <a:r>
              <a:rPr lang="ko-KR" altLang="en-US" dirty="0"/>
              <a:t> 역할 배분이 끝난 후</a:t>
            </a:r>
            <a:r>
              <a:rPr lang="en-US" altLang="ko-KR" dirty="0"/>
              <a:t>, </a:t>
            </a:r>
            <a:r>
              <a:rPr lang="ko-KR" altLang="en-US" dirty="0"/>
              <a:t>결과 데이터를 전송하는 과정도 어려울 것으로 보인다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1EEBFF-8C35-4717-A3C8-44388D7E800D}"/>
              </a:ext>
            </a:extLst>
          </p:cNvPr>
          <p:cNvSpPr txBox="1"/>
          <p:nvPr/>
        </p:nvSpPr>
        <p:spPr>
          <a:xfrm>
            <a:off x="665018" y="5684964"/>
            <a:ext cx="10977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다음에 해결할 부분 </a:t>
            </a:r>
            <a:r>
              <a:rPr lang="en-US" altLang="ko-KR" dirty="0"/>
              <a:t>: </a:t>
            </a:r>
            <a:r>
              <a:rPr lang="ko-KR" altLang="en-US" dirty="0"/>
              <a:t>화살표 클릭 시 다음 팀원</a:t>
            </a:r>
            <a:r>
              <a:rPr lang="en-US" altLang="ko-KR" dirty="0"/>
              <a:t> </a:t>
            </a:r>
            <a:r>
              <a:rPr lang="ko-KR" altLang="en-US" dirty="0"/>
              <a:t>특기체크로 이동</a:t>
            </a:r>
            <a:r>
              <a:rPr lang="en-US" altLang="ko-KR" dirty="0"/>
              <a:t>, </a:t>
            </a:r>
            <a:r>
              <a:rPr lang="ko-KR" altLang="en-US" dirty="0"/>
              <a:t>저장된 팀원 페이지로 돌아가도 작성한</a:t>
            </a:r>
            <a:endParaRPr lang="en-US" altLang="ko-KR" dirty="0"/>
          </a:p>
          <a:p>
            <a:r>
              <a:rPr lang="en-US" altLang="ko-KR" dirty="0"/>
              <a:t>                           </a:t>
            </a:r>
            <a:r>
              <a:rPr lang="ko-KR" altLang="en-US" dirty="0"/>
              <a:t>정보 뜨도록</a:t>
            </a:r>
            <a:r>
              <a:rPr lang="en-US" altLang="ko-KR" dirty="0"/>
              <a:t>, </a:t>
            </a:r>
            <a:r>
              <a:rPr lang="ko-KR" altLang="en-US" dirty="0"/>
              <a:t>특기에 따른 점수화 및 배분 작업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BAC351-839C-4BCA-9C1C-08725D658E76}"/>
              </a:ext>
            </a:extLst>
          </p:cNvPr>
          <p:cNvSpPr txBox="1"/>
          <p:nvPr/>
        </p:nvSpPr>
        <p:spPr>
          <a:xfrm>
            <a:off x="665018" y="2407127"/>
            <a:ext cx="10977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실현 부분 </a:t>
            </a:r>
            <a:r>
              <a:rPr lang="en-US" altLang="ko-KR" dirty="0"/>
              <a:t>:    &lt;</a:t>
            </a:r>
            <a:r>
              <a:rPr lang="ko-KR" altLang="en-US" dirty="0"/>
              <a:t>특기 체크</a:t>
            </a:r>
            <a:r>
              <a:rPr lang="en-US" altLang="ko-KR" dirty="0"/>
              <a:t>&gt;			                   &lt;</a:t>
            </a:r>
            <a:r>
              <a:rPr lang="ko-KR" altLang="en-US" dirty="0"/>
              <a:t>데이터 정렬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       1. </a:t>
            </a:r>
            <a:r>
              <a:rPr lang="ko-KR" altLang="en-US" dirty="0"/>
              <a:t>화면 크기에 따라 컨텐츠가 </a:t>
            </a:r>
            <a:r>
              <a:rPr lang="ko-KR" altLang="en-US" dirty="0" err="1"/>
              <a:t>깨져보이는</a:t>
            </a:r>
            <a:r>
              <a:rPr lang="ko-KR" altLang="en-US" dirty="0"/>
              <a:t> 현상 해결   </a:t>
            </a:r>
            <a:r>
              <a:rPr lang="en-US" altLang="ko-KR" dirty="0"/>
              <a:t>1. </a:t>
            </a:r>
            <a:r>
              <a:rPr lang="ko-KR" altLang="en-US" dirty="0"/>
              <a:t>데이터 저장하기 버튼 추가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	       2. </a:t>
            </a:r>
            <a:r>
              <a:rPr lang="ko-KR" altLang="en-US" dirty="0"/>
              <a:t>화살표 </a:t>
            </a:r>
            <a:r>
              <a:rPr lang="ko-KR" altLang="en-US" dirty="0" err="1"/>
              <a:t>클릭시</a:t>
            </a:r>
            <a:r>
              <a:rPr lang="ko-KR" altLang="en-US" dirty="0"/>
              <a:t> 해당하는 페이지로 이동</a:t>
            </a:r>
            <a:r>
              <a:rPr lang="en-US" altLang="ko-KR" dirty="0"/>
              <a:t>	        2. </a:t>
            </a:r>
            <a:r>
              <a:rPr lang="ko-KR" altLang="en-US" dirty="0"/>
              <a:t>저장 버튼 클릭 시 안내 문구 출력</a:t>
            </a:r>
            <a:endParaRPr lang="en-US" altLang="ko-KR" dirty="0"/>
          </a:p>
          <a:p>
            <a:r>
              <a:rPr lang="en-US" altLang="ko-KR" dirty="0"/>
              <a:t>	       3. </a:t>
            </a:r>
            <a:r>
              <a:rPr lang="ko-KR" altLang="en-US" dirty="0"/>
              <a:t>특기체크 위에 팀원 이름을 적는 </a:t>
            </a:r>
            <a:r>
              <a:rPr lang="en-US" altLang="ko-KR" dirty="0"/>
              <a:t>edit box </a:t>
            </a:r>
            <a:r>
              <a:rPr lang="ko-KR" altLang="en-US" dirty="0"/>
              <a:t>추가       </a:t>
            </a:r>
            <a:r>
              <a:rPr lang="en-US" altLang="ko-KR" dirty="0"/>
              <a:t>3. </a:t>
            </a:r>
            <a:r>
              <a:rPr lang="ko-KR" altLang="en-US" dirty="0"/>
              <a:t>데이터 저장 및 처리 방식 확정</a:t>
            </a:r>
            <a:endParaRPr lang="en-US" altLang="ko-KR" dirty="0"/>
          </a:p>
          <a:p>
            <a:r>
              <a:rPr lang="en-US" altLang="ko-KR" dirty="0"/>
              <a:t>	       4. </a:t>
            </a:r>
            <a:r>
              <a:rPr lang="ko-KR" altLang="en-US" dirty="0"/>
              <a:t>배너에 마우스 올리면 </a:t>
            </a:r>
            <a:r>
              <a:rPr lang="en-US" altLang="ko-KR" dirty="0"/>
              <a:t>hover</a:t>
            </a:r>
            <a:r>
              <a:rPr lang="ko-KR" altLang="en-US" dirty="0"/>
              <a:t>로 바뀌는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41271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9">
            <a:extLst>
              <a:ext uri="{FF2B5EF4-FFF2-40B4-BE49-F238E27FC236}">
                <a16:creationId xmlns:a16="http://schemas.microsoft.com/office/drawing/2014/main" id="{7150701B-314D-46BE-93A0-DF62ED7E547A}"/>
              </a:ext>
            </a:extLst>
          </p:cNvPr>
          <p:cNvSpPr/>
          <p:nvPr/>
        </p:nvSpPr>
        <p:spPr>
          <a:xfrm>
            <a:off x="5172806" y="2446909"/>
            <a:ext cx="1699191" cy="1625358"/>
          </a:xfrm>
          <a:prstGeom prst="donut">
            <a:avLst>
              <a:gd name="adj" fmla="val 19826"/>
            </a:avLst>
          </a:prstGeom>
          <a:solidFill>
            <a:srgbClr val="FFD12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</a:rPr>
              <a:t>Contents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1B6B4-0533-46AD-8B1B-565C7B23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61" y="2697533"/>
            <a:ext cx="1038370" cy="1124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0E5C4A-35C8-4339-A7F5-8AA36DBF12DE}"/>
              </a:ext>
            </a:extLst>
          </p:cNvPr>
          <p:cNvSpPr txBox="1"/>
          <p:nvPr/>
        </p:nvSpPr>
        <p:spPr>
          <a:xfrm>
            <a:off x="5793011" y="2936420"/>
            <a:ext cx="458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endParaRPr kumimoji="1" lang="ko-Kore-KR" altLang="en-US" sz="36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4AAF63-A5DA-49F2-9E04-167ECE1087BC}"/>
              </a:ext>
            </a:extLst>
          </p:cNvPr>
          <p:cNvSpPr/>
          <p:nvPr/>
        </p:nvSpPr>
        <p:spPr>
          <a:xfrm>
            <a:off x="5401190" y="4305736"/>
            <a:ext cx="1113111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sz="3000" b="1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26554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F9B2-D45B-423E-93E0-E6998B4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 err="1"/>
              <a:t>변경탁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36C84-4D06-46F5-A44B-72038BC1C3AB}"/>
              </a:ext>
            </a:extLst>
          </p:cNvPr>
          <p:cNvSpPr txBox="1"/>
          <p:nvPr/>
        </p:nvSpPr>
        <p:spPr>
          <a:xfrm>
            <a:off x="7491186" y="1388906"/>
            <a:ext cx="45429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자바스크립트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주사위페이지와 역할조정</a:t>
            </a:r>
            <a:r>
              <a:rPr lang="en-US" altLang="ko-KR" dirty="0"/>
              <a:t> </a:t>
            </a:r>
            <a:r>
              <a:rPr lang="ko-KR" altLang="en-US" dirty="0"/>
              <a:t>페이지로 이동 ,</a:t>
            </a:r>
            <a:endParaRPr lang="en-US" altLang="ko-KR" dirty="0"/>
          </a:p>
          <a:p>
            <a:r>
              <a:rPr lang="ko-KR" altLang="en-US" dirty="0"/>
              <a:t> + 버튼을 누르면 인원수에</a:t>
            </a:r>
            <a:endParaRPr lang="en-US" altLang="ko-KR" dirty="0"/>
          </a:p>
          <a:p>
            <a:r>
              <a:rPr lang="ko-KR" altLang="en-US" dirty="0"/>
              <a:t> 맞게 칸 늘리기,</a:t>
            </a:r>
            <a:endParaRPr lang="en-US" altLang="ko-KR" dirty="0"/>
          </a:p>
          <a:p>
            <a:r>
              <a:rPr lang="ko-KR" altLang="en-US" dirty="0"/>
              <a:t> 취소 버튼을 통해 인원 줄이기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4E91E3-BE74-4A6F-9B7F-2DBBC0F7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8" y="1284435"/>
            <a:ext cx="6216403" cy="50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06801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2840</TotalTime>
  <Words>1627</Words>
  <Application>Microsoft Office PowerPoint</Application>
  <PresentationFormat>와이드스크린</PresentationFormat>
  <Paragraphs>225</Paragraphs>
  <Slides>43</Slides>
  <Notes>14</Notes>
  <HiddenSlides>0</HiddenSlides>
  <MMClips>7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야놀자 야체 B</vt:lpstr>
      <vt:lpstr>맑은 고딕</vt:lpstr>
      <vt:lpstr>Arial</vt:lpstr>
      <vt:lpstr>BM JUA_TTF</vt:lpstr>
      <vt:lpstr>Calibri</vt:lpstr>
      <vt:lpstr>BM HANNA Pro OTF</vt:lpstr>
      <vt:lpstr>7_Office 테마</vt:lpstr>
      <vt:lpstr>PowerPoint 프레젠테이션</vt:lpstr>
      <vt:lpstr>PowerPoint 프레젠테이션</vt:lpstr>
      <vt:lpstr>PowerPoint 프레젠테이션</vt:lpstr>
      <vt:lpstr>1. 보고서 - 변경탁</vt:lpstr>
      <vt:lpstr>1. 보고서 - 김혜린</vt:lpstr>
      <vt:lpstr>1. 보고서 - 위다운 </vt:lpstr>
      <vt:lpstr>1. 보고서 - 조채희 </vt:lpstr>
      <vt:lpstr>PowerPoint 프레젠테이션</vt:lpstr>
      <vt:lpstr>2. 구현 - 변경탁 </vt:lpstr>
      <vt:lpstr>2. 구현 - 변경탁 </vt:lpstr>
      <vt:lpstr>2. 구현 - 변경탁 </vt:lpstr>
      <vt:lpstr>2. 구현 - 변경탁 </vt:lpstr>
      <vt:lpstr>2. 구현 - 변경탁 </vt:lpstr>
      <vt:lpstr>2. 구현 - 변경탁 </vt:lpstr>
      <vt:lpstr>2. 구현 – 변경탁 ( 조장 뽑기) </vt:lpstr>
      <vt:lpstr>2. 구현 – 변경탁 (찬반 투표) </vt:lpstr>
      <vt:lpstr>2. 구현 - 김혜린 </vt:lpstr>
      <vt:lpstr>2. 구현 - 김혜린 </vt:lpstr>
      <vt:lpstr>2. 구현 - 김혜린 </vt:lpstr>
      <vt:lpstr>2. 구현 - 김혜린 </vt:lpstr>
      <vt:lpstr>2. 구현 - 김혜린 </vt:lpstr>
      <vt:lpstr>2. 구현 - 김혜린 </vt:lpstr>
      <vt:lpstr>2. 구현 - 김혜린 </vt:lpstr>
      <vt:lpstr>2. 구현 - 김혜린 </vt:lpstr>
      <vt:lpstr>2. 구현 – 김혜린 (주사위) </vt:lpstr>
      <vt:lpstr>2. 구현 – 김혜린 (역할 조정) </vt:lpstr>
      <vt:lpstr>2. 구현 - 위다운 </vt:lpstr>
      <vt:lpstr>2. 구현 - 위다운 </vt:lpstr>
      <vt:lpstr>2. 구현 - 위다운 </vt:lpstr>
      <vt:lpstr>2. 구현 - 위다운 </vt:lpstr>
      <vt:lpstr>2. 구현 – 위다운 (조장 뽑기 결과) </vt:lpstr>
      <vt:lpstr>2. 구현 – 위다운 (역할 분담 결과) </vt:lpstr>
      <vt:lpstr>2. 구현 - 조채희 </vt:lpstr>
      <vt:lpstr>2. 구현 - 조채희 </vt:lpstr>
      <vt:lpstr>2. 구현 - 조채희 </vt:lpstr>
      <vt:lpstr>2. 구현 - 조채희 </vt:lpstr>
      <vt:lpstr>2. 구현 - 조채희 </vt:lpstr>
      <vt:lpstr>2. 구현 - 조채희 </vt:lpstr>
      <vt:lpstr>2. 구현 - 조채희 </vt:lpstr>
      <vt:lpstr>2. 구현 - 조채희 </vt:lpstr>
      <vt:lpstr>2. 구현 - 조채희 </vt:lpstr>
      <vt:lpstr>2. 구현 – 조채희 ( 특기 체크 + 데이터 정렬)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위 아름</cp:lastModifiedBy>
  <cp:revision>175</cp:revision>
  <dcterms:created xsi:type="dcterms:W3CDTF">2020-08-25T02:31:19Z</dcterms:created>
  <dcterms:modified xsi:type="dcterms:W3CDTF">2020-11-17T18:45:18Z</dcterms:modified>
</cp:coreProperties>
</file>